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lvl="0">
              <a:defRPr/>
            </a:pPr>
            <a:r>
              <a:rPr lang="en-US" altLang="ko-KR" b="1">
                <a:solidFill>
                  <a:schemeClr val="tx1">
                    <a:lumMod val="50000"/>
                    <a:lumOff val="50000"/>
                  </a:schemeClr>
                </a:solidFill>
              </a:rPr>
              <a:t>No. 72 The Word of God</a:t>
            </a:r>
            <a:endParaRPr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algn="ctr">
              <a:defRPr/>
            </a:pPr>
            <a:r>
              <a:rPr lang="en-US" altLang="ko-KR" sz="4400"/>
              <a:t>The Second Son was lost and is found</a:t>
            </a:r>
            <a:endParaRPr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algn="ctr">
              <a:defRPr/>
            </a:pPr>
            <a:r>
              <a:rPr altLang="ko-KR" lang="en-US" sz="4000">
                <a:solidFill>
                  <a:srgbClr val="ff0000"/>
                </a:solidFill>
              </a:rPr>
              <a:t>Today’s</a:t>
            </a:r>
            <a:r>
              <a:rPr altLang="en-US" lang="ko-KR" sz="4000">
                <a:solidFill>
                  <a:srgbClr val="ff0000"/>
                </a:solidFill>
              </a:rPr>
              <a:t> </a:t>
            </a:r>
            <a:r>
              <a:rPr altLang="ko-KR" lang="en-US" sz="4000">
                <a:solidFill>
                  <a:srgbClr val="ff0000"/>
                </a:solidFill>
              </a:rPr>
              <a:t>Quiz</a:t>
            </a:r>
            <a:r>
              <a:rPr altLang="en-US" lang="ko-KR" sz="4000">
                <a:solidFill>
                  <a:srgbClr val="ff0000"/>
                </a:solidFill>
              </a:rPr>
              <a:t> </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lvl="0">
              <a:defRPr/>
            </a:pPr>
            <a:r>
              <a:rPr altLang="ko-KR" lang="en-US" sz="3200">
                <a:solidFill>
                  <a:schemeClr val="tx1">
                    <a:lumMod val="65000"/>
                    <a:lumOff val="35000"/>
                  </a:schemeClr>
                </a:solidFill>
              </a:rPr>
              <a:t>How did the father treat the second son when he came back?</a:t>
            </a:r>
            <a:endParaRPr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lvl="0">
              <a:defRPr/>
            </a:pPr>
            <a:r>
              <a:rPr altLang="en-US" lang="ko-KR" sz="2800">
                <a:solidFill>
                  <a:schemeClr val="tx1">
                    <a:lumMod val="65000"/>
                    <a:lumOff val="35000"/>
                  </a:schemeClr>
                </a:solidFill>
              </a:rPr>
              <a:t>① </a:t>
            </a:r>
            <a:r>
              <a:rPr altLang="ko-KR" lang="en-US" sz="2800">
                <a:solidFill>
                  <a:schemeClr val="tx1">
                    <a:lumMod val="65000"/>
                    <a:lumOff val="35000"/>
                  </a:schemeClr>
                </a:solidFill>
              </a:rPr>
              <a:t>He kicked out the second son.</a:t>
            </a:r>
            <a:endParaRPr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lvl="0">
              <a:defRPr/>
            </a:pPr>
            <a:r>
              <a:rPr altLang="en-US" lang="ko-KR" sz="2800">
                <a:solidFill>
                  <a:schemeClr val="tx1">
                    <a:lumMod val="65000"/>
                    <a:lumOff val="35000"/>
                  </a:schemeClr>
                </a:solidFill>
              </a:rPr>
              <a:t>② </a:t>
            </a:r>
            <a:r>
              <a:rPr altLang="ko-KR" lang="en-US" sz="2800">
                <a:solidFill>
                  <a:schemeClr val="tx1">
                    <a:lumMod val="65000"/>
                    <a:lumOff val="35000"/>
                  </a:schemeClr>
                </a:solidFill>
              </a:rPr>
              <a:t>He hit the second son.</a:t>
            </a:r>
            <a:endParaRPr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lvl="0">
              <a:defRPr/>
            </a:pPr>
            <a:r>
              <a:rPr altLang="en-US" lang="ko-KR" sz="2800">
                <a:solidFill>
                  <a:schemeClr val="tx1">
                    <a:lumMod val="65000"/>
                    <a:lumOff val="35000"/>
                  </a:schemeClr>
                </a:solidFill>
              </a:rPr>
              <a:t>③ </a:t>
            </a:r>
            <a:r>
              <a:rPr altLang="ko-KR" lang="en-US" sz="2800">
                <a:solidFill>
                  <a:schemeClr val="tx1">
                    <a:lumMod val="65000"/>
                    <a:lumOff val="35000"/>
                  </a:schemeClr>
                </a:solidFill>
              </a:rPr>
              <a:t>He didn’t see the second son.</a:t>
            </a:r>
            <a:endParaRPr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lvl="0">
              <a:defRPr/>
            </a:pPr>
            <a:r>
              <a:rPr altLang="en-US" lang="ko-KR" sz="2800">
                <a:solidFill>
                  <a:schemeClr val="tx1">
                    <a:lumMod val="65000"/>
                    <a:lumOff val="35000"/>
                  </a:schemeClr>
                </a:solidFill>
              </a:rPr>
              <a:t>④ </a:t>
            </a:r>
            <a:r>
              <a:rPr altLang="ko-KR" lang="en-US" sz="2800">
                <a:solidFill>
                  <a:schemeClr val="tx1">
                    <a:lumMod val="65000"/>
                    <a:lumOff val="35000"/>
                  </a:schemeClr>
                </a:solidFill>
              </a:rPr>
              <a:t>He welcomed the second son gladly.</a:t>
            </a:r>
            <a:endParaRPr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lvl="0">
              <a:defRPr/>
            </a:pPr>
            <a:r>
              <a:rPr altLang="en-US" lang="ko-KR" sz="2800">
                <a:solidFill>
                  <a:srgbClr val="ff0000"/>
                </a:solidFill>
              </a:rPr>
              <a:t>④ </a:t>
            </a:r>
            <a:r>
              <a:rPr altLang="ko-KR" lang="en-US" sz="2800">
                <a:solidFill>
                  <a:srgbClr val="ff0000"/>
                </a:solidFill>
              </a:rPr>
              <a:t>He welcomed the second son gladly.</a:t>
            </a:r>
            <a:endParaRPr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lvl="0">
              <a:defRPr/>
            </a:pPr>
            <a:r>
              <a:rPr lang="en-US" altLang="ko-KR" b="1">
                <a:solidFill>
                  <a:schemeClr val="tx1">
                    <a:lumMod val="50000"/>
                    <a:lumOff val="50000"/>
                  </a:schemeClr>
                </a:solidFill>
              </a:rPr>
              <a:t>No. 81The Word of God</a:t>
            </a:r>
            <a:endParaRPr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algn="ctr">
              <a:defRPr/>
            </a:pPr>
            <a:r>
              <a:rPr lang="en-US" altLang="ko-KR" sz="4400"/>
              <a:t>A Debtor  Who Owed  Ten Thousand Talents</a:t>
            </a:r>
            <a:endParaRPr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 Word</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lvl="0">
              <a:defRPr/>
            </a:pPr>
            <a:r>
              <a:rPr altLang="ko-KR" lang="en-US" sz="3600"/>
              <a:t>‘Shouldn't you have had mercy on your fellow servant just as I had on you?' </a:t>
            </a: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algn="r">
              <a:defRPr/>
            </a:pPr>
            <a:r>
              <a:rPr altLang="ko-KR" lang="en-US" sz="2800">
                <a:solidFill>
                  <a:schemeClr val="tx1">
                    <a:lumMod val="65000"/>
                    <a:lumOff val="35000"/>
                  </a:schemeClr>
                </a:solidFill>
              </a:rPr>
              <a:t>Matthew</a:t>
            </a:r>
            <a:r>
              <a:rPr altLang="en-US" lang="ko-KR" sz="2800">
                <a:solidFill>
                  <a:schemeClr val="tx1">
                    <a:lumMod val="65000"/>
                    <a:lumOff val="35000"/>
                  </a:schemeClr>
                </a:solidFill>
              </a:rPr>
              <a:t> </a:t>
            </a:r>
            <a:r>
              <a:rPr altLang="ko-KR" lang="en-US" sz="2800">
                <a:solidFill>
                  <a:schemeClr val="tx1">
                    <a:lumMod val="65000"/>
                    <a:lumOff val="35000"/>
                  </a:schemeClr>
                </a:solidFill>
              </a:rPr>
              <a:t>18:</a:t>
            </a:r>
            <a:r>
              <a:rPr altLang="en-US" lang="ko-KR" sz="2800">
                <a:solidFill>
                  <a:schemeClr val="tx1">
                    <a:lumMod val="65000"/>
                    <a:lumOff val="35000"/>
                  </a:schemeClr>
                </a:solidFill>
              </a:rPr>
              <a:t> </a:t>
            </a:r>
            <a:r>
              <a:rPr altLang="ko-KR" lang="en-US" sz="2800">
                <a:solidFill>
                  <a:schemeClr val="tx1">
                    <a:lumMod val="65000"/>
                    <a:lumOff val="35000"/>
                  </a:schemeClr>
                </a:solidFill>
              </a:rPr>
              <a:t>33</a:t>
            </a:r>
            <a:endParaRPr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lvl="0">
              <a:defRPr/>
            </a:pPr>
            <a:r>
              <a:rPr lang="en-US" altLang="ko-KR" sz="3200">
                <a:solidFill>
                  <a:schemeClr val="tx1">
                    <a:lumMod val="65000"/>
                    <a:lumOff val="35000"/>
                  </a:schemeClr>
                </a:solidFill>
              </a:rPr>
              <a:t>There was a man who owed the king ten thousands talents. The king took pity on the man, canceled the debt.</a:t>
            </a: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lvl="0">
              <a:defRPr/>
            </a:pPr>
            <a:r>
              <a:rPr lang="en-US" altLang="ko-KR" sz="2800">
                <a:solidFill>
                  <a:schemeClr val="tx1">
                    <a:lumMod val="65000"/>
                    <a:lumOff val="35000"/>
                  </a:schemeClr>
                </a:solidFill>
              </a:rPr>
              <a:t>But when that man went out, he found one of his fellow servants who owed him a hundred denarii. He grabbed him and was angry at him. “Pay back what you owe me!”</a:t>
            </a:r>
            <a:endParaRPr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lvl="0">
              <a:defRPr/>
            </a:pPr>
            <a:r>
              <a:rPr altLang="ko-KR" lang="en-US" sz="3200">
                <a:solidFill>
                  <a:schemeClr val="tx1">
                    <a:lumMod val="65000"/>
                    <a:lumOff val="35000"/>
                  </a:schemeClr>
                </a:solidFill>
              </a:rPr>
              <a:t>And he threw his fellow servant into the prison. The king heard this news from his other servant.</a:t>
            </a:r>
            <a:endParaRPr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lvl="0">
              <a:defRPr/>
            </a:pPr>
            <a:r>
              <a:rPr lang="en-US" altLang="ko-KR" sz="2800">
                <a:solidFill>
                  <a:schemeClr val="tx1">
                    <a:lumMod val="65000"/>
                    <a:lumOff val="35000"/>
                  </a:schemeClr>
                </a:solidFill>
              </a:rPr>
              <a:t>Then the king was angry and called the servant back. “I canceled all that debt of yours because you begged me to. Shouldn’t you have had mercy on your fellow servants just as I had on you?”</a:t>
            </a:r>
            <a:endParaRPr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lvl="0">
              <a:defRPr/>
            </a:pPr>
            <a:r>
              <a:rPr lang="en-US" altLang="ko-KR" sz="2800">
                <a:solidFill>
                  <a:schemeClr val="tx1">
                    <a:lumMod val="65000"/>
                    <a:lumOff val="35000"/>
                  </a:schemeClr>
                </a:solidFill>
              </a:rPr>
              <a:t>Jesus said, “As our Father in heaven forgave you, you should forgive each other.”</a:t>
            </a:r>
            <a:endParaRPr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t>Today’s Lesson</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algn="ctr">
              <a:defRPr/>
            </a:pPr>
            <a:r>
              <a:rPr altLang="ko-KR" lang="en-US" sz="3200">
                <a:solidFill>
                  <a:schemeClr val="tx1">
                    <a:lumMod val="65000"/>
                    <a:lumOff val="35000"/>
                  </a:schemeClr>
                </a:solidFill>
              </a:rPr>
              <a:t>A servant was cleared of a very large debt of ten thousand talents.</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But he did not forgive his fellow servant who owed him one hundred denarii.</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This is an ungrateful attitude.</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We were also forgiven and saved by grace through Jesus.</a:t>
            </a:r>
            <a:r>
              <a:rPr altLang="en-US" lang="ko-KR" sz="3200">
                <a:solidFill>
                  <a:schemeClr val="tx1">
                    <a:lumMod val="65000"/>
                    <a:lumOff val="35000"/>
                  </a:schemeClr>
                </a:solidFill>
              </a:rPr>
              <a:t> </a:t>
            </a:r>
            <a:r>
              <a:rPr altLang="ko-KR" lang="en-US" sz="3200">
                <a:solidFill>
                  <a:schemeClr val="tx1">
                    <a:lumMod val="65000"/>
                    <a:lumOff val="35000"/>
                  </a:schemeClr>
                </a:solidFill>
              </a:rPr>
              <a:t>If we don't forget that grace, we have to forgive those who have done wrong to us.</a:t>
            </a: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algn="ctr">
              <a:defRPr/>
            </a:pPr>
            <a:r>
              <a:rPr altLang="ko-KR" lang="en-US" sz="3200"/>
              <a:t>Who is Jesu?</a:t>
            </a:r>
            <a:r>
              <a:rPr altLang="en-US" lang="ko-KR" sz="3200"/>
              <a:t> </a:t>
            </a:r>
            <a:endParaRPr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lvl="0">
              <a:defRPr/>
            </a:pPr>
            <a:r>
              <a:rPr altLang="ko-KR" lang="en-US" sz="3600">
                <a:solidFill>
                  <a:srgbClr val="0070c0"/>
                </a:solidFill>
              </a:rPr>
              <a:t>Jesus is..</a:t>
            </a:r>
            <a:endParaRPr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lvl="0">
              <a:defRPr/>
            </a:pPr>
            <a:r>
              <a:rPr altLang="ko-KR" lang="en-US" sz="3600">
                <a:solidFill>
                  <a:schemeClr val="tx1">
                    <a:lumMod val="65000"/>
                    <a:lumOff val="35000"/>
                  </a:schemeClr>
                </a:solidFill>
              </a:rPr>
              <a:t>Jesus is the one who forgives and loves us till the end.</a:t>
            </a:r>
            <a:endParaRPr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algn="ctr">
              <a:defRPr/>
            </a:pPr>
            <a:r>
              <a:rPr altLang="ko-KR" lang="en-US" sz="4000">
                <a:solidFill>
                  <a:srgbClr val="ff0000"/>
                </a:solidFill>
              </a:rPr>
              <a:t>Today’s Quiz</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lvl="0">
              <a:defRPr/>
            </a:pPr>
            <a:r>
              <a:rPr altLang="ko-KR" lang="en-US" sz="3200">
                <a:solidFill>
                  <a:schemeClr val="tx1">
                    <a:lumMod val="65000"/>
                    <a:lumOff val="35000"/>
                  </a:schemeClr>
                </a:solidFill>
              </a:rPr>
              <a:t>How much money did he get written off by the king??</a:t>
            </a:r>
            <a:endParaRPr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lvl="0">
              <a:defRPr/>
            </a:pPr>
            <a:r>
              <a:rPr altLang="en-US" lang="ko-KR" sz="2800">
                <a:solidFill>
                  <a:schemeClr val="tx1">
                    <a:lumMod val="65000"/>
                    <a:lumOff val="35000"/>
                  </a:schemeClr>
                </a:solidFill>
              </a:rPr>
              <a:t>① </a:t>
            </a:r>
            <a:r>
              <a:rPr altLang="ko-KR" lang="en-US" sz="2800">
                <a:solidFill>
                  <a:schemeClr val="tx1">
                    <a:lumMod val="65000"/>
                    <a:lumOff val="35000"/>
                  </a:schemeClr>
                </a:solidFill>
              </a:rPr>
              <a:t>hundred denarii</a:t>
            </a:r>
            <a:endParaRPr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lvl="0">
              <a:defRPr/>
            </a:pPr>
            <a:r>
              <a:rPr altLang="en-US" lang="ko-KR" sz="2800">
                <a:solidFill>
                  <a:schemeClr val="tx1">
                    <a:lumMod val="65000"/>
                    <a:lumOff val="35000"/>
                  </a:schemeClr>
                </a:solidFill>
              </a:rPr>
              <a:t>② </a:t>
            </a:r>
            <a:r>
              <a:rPr altLang="ko-KR" lang="en-US" sz="2800">
                <a:solidFill>
                  <a:schemeClr val="tx1">
                    <a:lumMod val="65000"/>
                    <a:lumOff val="35000"/>
                  </a:schemeClr>
                </a:solidFill>
              </a:rPr>
              <a:t>two hundred denarii</a:t>
            </a:r>
            <a:endParaRPr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lvl="0">
              <a:defRPr/>
            </a:pPr>
            <a:r>
              <a:rPr altLang="en-US" lang="ko-KR" sz="2800">
                <a:solidFill>
                  <a:schemeClr val="tx1">
                    <a:lumMod val="65000"/>
                    <a:lumOff val="35000"/>
                  </a:schemeClr>
                </a:solidFill>
              </a:rPr>
              <a:t>③ </a:t>
            </a:r>
            <a:r>
              <a:rPr altLang="ko-KR" lang="en-US" sz="2800">
                <a:solidFill>
                  <a:schemeClr val="tx1">
                    <a:lumMod val="65000"/>
                    <a:lumOff val="35000"/>
                  </a:schemeClr>
                </a:solidFill>
              </a:rPr>
              <a:t>one hundred talents</a:t>
            </a:r>
            <a:endParaRPr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lvl="0">
              <a:defRPr/>
            </a:pPr>
            <a:r>
              <a:rPr altLang="en-US" lang="ko-KR" sz="2800">
                <a:solidFill>
                  <a:schemeClr val="tx1">
                    <a:lumMod val="65000"/>
                    <a:lumOff val="35000"/>
                  </a:schemeClr>
                </a:solidFill>
              </a:rPr>
              <a:t>④ </a:t>
            </a:r>
            <a:r>
              <a:rPr altLang="ko-KR" lang="en-US" sz="2800">
                <a:solidFill>
                  <a:schemeClr val="tx1">
                    <a:lumMod val="65000"/>
                    <a:lumOff val="35000"/>
                  </a:schemeClr>
                </a:solidFill>
              </a:rPr>
              <a:t>ten thousands talents</a:t>
            </a:r>
            <a:endParaRPr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lvl="0">
              <a:defRPr/>
            </a:pPr>
            <a:r>
              <a:rPr altLang="en-US" lang="ko-KR" sz="2800">
                <a:solidFill>
                  <a:srgbClr val="ff0000"/>
                </a:solidFill>
              </a:rPr>
              <a:t>④ </a:t>
            </a:r>
            <a:r>
              <a:rPr altLang="ko-KR" lang="en-US" sz="2800">
                <a:solidFill>
                  <a:srgbClr val="ff0000"/>
                </a:solidFill>
              </a:rPr>
              <a:t>ten thousands talents</a:t>
            </a:r>
            <a:endParaRPr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t>Today’s Word</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lvl="0">
              <a:defRPr/>
            </a:pPr>
            <a:r>
              <a:rPr altLang="ko-KR" lang="en-US" sz="4000"/>
              <a:t>For this son of mine was dead and is alive again; he was lost and is found.' So they began to celebrate. </a:t>
            </a:r>
            <a:endParaRPr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algn="r">
              <a:defRPr/>
            </a:pPr>
            <a:r>
              <a:rPr altLang="ko-KR" lang="en-US" sz="2800">
                <a:solidFill>
                  <a:schemeClr val="tx1">
                    <a:lumMod val="65000"/>
                    <a:lumOff val="35000"/>
                  </a:schemeClr>
                </a:solidFill>
              </a:rPr>
              <a:t>Luke</a:t>
            </a:r>
            <a:r>
              <a:rPr altLang="en-US" lang="ko-KR" sz="2800">
                <a:solidFill>
                  <a:schemeClr val="tx1">
                    <a:lumMod val="65000"/>
                    <a:lumOff val="35000"/>
                  </a:schemeClr>
                </a:solidFill>
              </a:rPr>
              <a:t> </a:t>
            </a:r>
            <a:r>
              <a:rPr altLang="ko-KR" lang="en-US" sz="2800">
                <a:solidFill>
                  <a:schemeClr val="tx1">
                    <a:lumMod val="65000"/>
                    <a:lumOff val="35000"/>
                  </a:schemeClr>
                </a:solidFill>
              </a:rPr>
              <a:t>15:24</a:t>
            </a:r>
            <a:endParaRPr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 Word</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lvl="0">
              <a:defRPr/>
            </a:pPr>
            <a:r>
              <a:rPr altLang="ko-KR" lang="en-US" sz="3600"/>
              <a:t>‘Shouldn't you have had mercy on your fellow servant just as I had on you?' </a:t>
            </a: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algn="r">
              <a:defRPr/>
            </a:pPr>
            <a:r>
              <a:rPr altLang="ko-KR" lang="en-US" sz="2800">
                <a:solidFill>
                  <a:schemeClr val="tx1">
                    <a:lumMod val="65000"/>
                    <a:lumOff val="35000"/>
                  </a:schemeClr>
                </a:solidFill>
              </a:rPr>
              <a:t>Matthew</a:t>
            </a:r>
            <a:r>
              <a:rPr altLang="en-US" lang="ko-KR" sz="2800">
                <a:solidFill>
                  <a:schemeClr val="tx1">
                    <a:lumMod val="65000"/>
                    <a:lumOff val="35000"/>
                  </a:schemeClr>
                </a:solidFill>
              </a:rPr>
              <a:t> </a:t>
            </a:r>
            <a:r>
              <a:rPr altLang="ko-KR" lang="en-US" sz="2800">
                <a:solidFill>
                  <a:schemeClr val="tx1">
                    <a:lumMod val="65000"/>
                    <a:lumOff val="35000"/>
                  </a:schemeClr>
                </a:solidFill>
              </a:rPr>
              <a:t>18:</a:t>
            </a:r>
            <a:r>
              <a:rPr altLang="en-US" lang="ko-KR" sz="2800">
                <a:solidFill>
                  <a:schemeClr val="tx1">
                    <a:lumMod val="65000"/>
                    <a:lumOff val="35000"/>
                  </a:schemeClr>
                </a:solidFill>
              </a:rPr>
              <a:t> </a:t>
            </a:r>
            <a:r>
              <a:rPr altLang="ko-KR" lang="en-US" sz="2800">
                <a:solidFill>
                  <a:schemeClr val="tx1">
                    <a:lumMod val="65000"/>
                    <a:lumOff val="35000"/>
                  </a:schemeClr>
                </a:solidFill>
              </a:rPr>
              <a:t>33</a:t>
            </a:r>
            <a:endParaRPr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lvl="0">
              <a:defRPr/>
            </a:pPr>
            <a:r>
              <a:rPr lang="en-US" altLang="ko-KR" b="1">
                <a:solidFill>
                  <a:schemeClr val="tx1">
                    <a:lumMod val="50000"/>
                    <a:lumOff val="50000"/>
                  </a:schemeClr>
                </a:solidFill>
              </a:rPr>
              <a:t>No. 82 The Word of God</a:t>
            </a:r>
            <a:endParaRPr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algn="ctr">
              <a:defRPr/>
            </a:pPr>
            <a:r>
              <a:rPr lang="en-US" altLang="ko-KR" sz="4400"/>
              <a:t>Hosanna to the Son of David!</a:t>
            </a:r>
            <a:endParaRPr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 Word</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lvl="0">
              <a:defRPr/>
            </a:pPr>
            <a:r>
              <a:rPr altLang="ko-KR" lang="en-US" sz="3600"/>
              <a:t>The crowds that went ahead of him and those that followed shouted, "Hosanna to the Son of David!" "Blessed is he who comes in the name of the Lord!" "Hosanna in the highest!" </a:t>
            </a: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algn="r">
              <a:defRPr/>
            </a:pPr>
            <a:r>
              <a:rPr altLang="ko-KR" lang="en-US" sz="2800">
                <a:solidFill>
                  <a:schemeClr val="tx1">
                    <a:lumMod val="65000"/>
                    <a:lumOff val="35000"/>
                  </a:schemeClr>
                </a:solidFill>
              </a:rPr>
              <a:t>Matthew</a:t>
            </a:r>
            <a:r>
              <a:rPr altLang="en-US" lang="ko-KR" sz="2800">
                <a:solidFill>
                  <a:schemeClr val="tx1">
                    <a:lumMod val="65000"/>
                    <a:lumOff val="35000"/>
                  </a:schemeClr>
                </a:solidFill>
              </a:rPr>
              <a:t> </a:t>
            </a:r>
            <a:r>
              <a:rPr altLang="ko-KR" lang="en-US" sz="2800">
                <a:solidFill>
                  <a:schemeClr val="tx1">
                    <a:lumMod val="65000"/>
                    <a:lumOff val="35000"/>
                  </a:schemeClr>
                </a:solidFill>
              </a:rPr>
              <a:t>21:9</a:t>
            </a:r>
            <a:endParaRPr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lvl="0">
              <a:defRPr/>
            </a:pPr>
            <a:r>
              <a:rPr lang="en-US" altLang="ko-KR" sz="2600">
                <a:solidFill>
                  <a:schemeClr val="tx1">
                    <a:lumMod val="65000"/>
                    <a:lumOff val="35000"/>
                  </a:schemeClr>
                </a:solidFill>
              </a:rPr>
              <a:t>As Jesus approached Jerusalem, he sent two disciples, saying, “Go to the village, and you will find a donkey with her colt by her. Untie them and bring them to me.”</a:t>
            </a:r>
            <a:endParaRPr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lvl="0">
              <a:defRPr/>
            </a:pPr>
            <a:r>
              <a:rPr lang="en-US" altLang="ko-KR" sz="3200">
                <a:solidFill>
                  <a:schemeClr val="tx1">
                    <a:lumMod val="65000"/>
                    <a:lumOff val="35000"/>
                  </a:schemeClr>
                </a:solidFill>
              </a:rPr>
              <a:t>Two disciples went into the village and did as Jesus had instructed them.</a:t>
            </a:r>
            <a:endParaRPr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lvl="0">
              <a:defRPr/>
            </a:pPr>
            <a:r>
              <a:rPr lang="en-US" altLang="ko-KR" sz="2800">
                <a:solidFill>
                  <a:schemeClr val="tx1">
                    <a:lumMod val="65000"/>
                    <a:lumOff val="35000"/>
                  </a:schemeClr>
                </a:solidFill>
              </a:rPr>
              <a:t>They found the donkey. “The Lord needs them.” Then the owner sent them right away.</a:t>
            </a:r>
            <a:endParaRPr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lvl="0">
              <a:defRPr/>
            </a:pPr>
            <a:r>
              <a:rPr lang="en-US" altLang="ko-KR" sz="2800">
                <a:solidFill>
                  <a:schemeClr val="tx1">
                    <a:lumMod val="65000"/>
                    <a:lumOff val="35000"/>
                  </a:schemeClr>
                </a:solidFill>
              </a:rPr>
              <a:t>Jesus sat on a baby donkey and entered Jerusalem. The crowds that went ahead of him and shouted, “Hosanna to the Son of David!”</a:t>
            </a:r>
            <a:endParaRPr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lvl="0">
              <a:defRPr/>
            </a:pPr>
            <a:r>
              <a:rPr lang="en-US" altLang="ko-KR" sz="2800">
                <a:solidFill>
                  <a:schemeClr val="tx1">
                    <a:lumMod val="65000"/>
                    <a:lumOff val="35000"/>
                  </a:schemeClr>
                </a:solidFill>
              </a:rPr>
              <a:t>The fact that Jesus rode a baby donkey and that he was welcomed by the crowds was done according to the recorded prophecy of the Bible. But no one knew about it.</a:t>
            </a:r>
            <a:endParaRPr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 Lesson</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algn="ctr">
              <a:defRPr/>
            </a:pPr>
            <a:r>
              <a:rPr altLang="ko-KR" lang="en-US" sz="3200">
                <a:solidFill>
                  <a:schemeClr val="tx1">
                    <a:lumMod val="65000"/>
                    <a:lumOff val="35000"/>
                  </a:schemeClr>
                </a:solidFill>
              </a:rPr>
              <a:t>"Jesus rode a foal of a donkey, and the crowds shouted, </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‘Hosanna to the Son of David!’</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They were all prophesied in the Bible.</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Jesus lived by obedience, </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as was written in the Bible.</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We who follow Jesus must also obey </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God's word thoroughly.</a:t>
            </a: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algn="ctr">
              <a:defRPr/>
            </a:pPr>
            <a:r>
              <a:rPr altLang="ko-KR" lang="en-US" sz="3200">
                <a:solidFill>
                  <a:srgbClr val="ff0000"/>
                </a:solidFill>
              </a:rPr>
              <a:t>Who is Jesus?</a:t>
            </a:r>
            <a:endParaRPr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lvl="0">
              <a:defRPr/>
            </a:pPr>
            <a:r>
              <a:rPr altLang="ko-KR" lang="en-US" sz="3600">
                <a:solidFill>
                  <a:srgbClr val="0070c0"/>
                </a:solidFill>
              </a:rPr>
              <a:t>Jesus is..</a:t>
            </a:r>
            <a:endParaRPr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lvl="0">
              <a:defRPr/>
            </a:pPr>
            <a:r>
              <a:rPr altLang="ko-KR" lang="en-US" sz="3600">
                <a:solidFill>
                  <a:schemeClr val="tx1">
                    <a:lumMod val="65000"/>
                    <a:lumOff val="35000"/>
                  </a:schemeClr>
                </a:solidFill>
              </a:rPr>
              <a:t>Jesus is our king worthy of praise and glory.</a:t>
            </a:r>
            <a:endParaRPr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lvl="0">
              <a:defRPr/>
            </a:pPr>
            <a:r>
              <a:rPr altLang="ko-KR" b="1" lang="en-US">
                <a:solidFill>
                  <a:schemeClr val="tx1">
                    <a:lumMod val="50000"/>
                    <a:lumOff val="50000"/>
                  </a:schemeClr>
                </a:solidFill>
              </a:rPr>
              <a:t>No. 73 The Word of God</a:t>
            </a:r>
            <a:endParaRPr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algn="ctr">
              <a:defRPr/>
            </a:pPr>
            <a:r>
              <a:rPr altLang="ko-KR" lang="en-US" sz="4400"/>
              <a:t>Jesus Raises Lazarus from the Dead</a:t>
            </a:r>
            <a:endParaRPr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algn="ctr">
              <a:defRPr/>
            </a:pPr>
            <a:r>
              <a:rPr altLang="ko-KR" lang="en-US" sz="4000">
                <a:solidFill>
                  <a:srgbClr val="ff0000"/>
                </a:solidFill>
              </a:rPr>
              <a:t>Today’s Quiz</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lvl="0">
              <a:defRPr/>
            </a:pPr>
            <a:r>
              <a:rPr altLang="ko-KR" lang="en-US" sz="3200">
                <a:solidFill>
                  <a:schemeClr val="tx1">
                    <a:lumMod val="65000"/>
                    <a:lumOff val="35000"/>
                  </a:schemeClr>
                </a:solidFill>
              </a:rPr>
              <a:t>What did Jesus ride into Jerusalem?</a:t>
            </a:r>
            <a:endParaRPr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lvl="0">
              <a:defRPr/>
            </a:pPr>
            <a:r>
              <a:rPr altLang="en-US" lang="ko-KR" sz="2800">
                <a:solidFill>
                  <a:schemeClr val="tx1">
                    <a:lumMod val="65000"/>
                    <a:lumOff val="35000"/>
                  </a:schemeClr>
                </a:solidFill>
              </a:rPr>
              <a:t>① </a:t>
            </a:r>
            <a:r>
              <a:rPr altLang="ko-KR" lang="en-US" sz="2800">
                <a:solidFill>
                  <a:schemeClr val="tx1">
                    <a:lumMod val="65000"/>
                    <a:lumOff val="35000"/>
                  </a:schemeClr>
                </a:solidFill>
              </a:rPr>
              <a:t>a foal of a donkey</a:t>
            </a:r>
            <a:endParaRPr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lvl="0">
              <a:defRPr/>
            </a:pPr>
            <a:r>
              <a:rPr altLang="en-US" lang="ko-KR" sz="2800">
                <a:solidFill>
                  <a:schemeClr val="tx1">
                    <a:lumMod val="65000"/>
                    <a:lumOff val="35000"/>
                  </a:schemeClr>
                </a:solidFill>
              </a:rPr>
              <a:t>② </a:t>
            </a:r>
            <a:r>
              <a:rPr altLang="ko-KR" lang="en-US" sz="2800">
                <a:solidFill>
                  <a:schemeClr val="tx1">
                    <a:lumMod val="65000"/>
                    <a:lumOff val="35000"/>
                  </a:schemeClr>
                </a:solidFill>
              </a:rPr>
              <a:t>a baby horse</a:t>
            </a:r>
            <a:endParaRPr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lvl="0">
              <a:defRPr/>
            </a:pPr>
            <a:r>
              <a:rPr altLang="en-US" lang="ko-KR" sz="2800">
                <a:solidFill>
                  <a:schemeClr val="tx1">
                    <a:lumMod val="65000"/>
                    <a:lumOff val="35000"/>
                  </a:schemeClr>
                </a:solidFill>
              </a:rPr>
              <a:t>③ </a:t>
            </a:r>
            <a:r>
              <a:rPr altLang="ko-KR" lang="en-US" sz="2800">
                <a:solidFill>
                  <a:schemeClr val="tx1">
                    <a:lumMod val="65000"/>
                    <a:lumOff val="35000"/>
                  </a:schemeClr>
                </a:solidFill>
              </a:rPr>
              <a:t>a baby elephant</a:t>
            </a:r>
            <a:endParaRPr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lvl="0">
              <a:defRPr/>
            </a:pPr>
            <a:r>
              <a:rPr altLang="en-US" lang="ko-KR" sz="2800">
                <a:solidFill>
                  <a:schemeClr val="tx1">
                    <a:lumMod val="65000"/>
                    <a:lumOff val="35000"/>
                  </a:schemeClr>
                </a:solidFill>
              </a:rPr>
              <a:t>④ </a:t>
            </a:r>
            <a:r>
              <a:rPr altLang="ko-KR" lang="en-US" sz="2800">
                <a:solidFill>
                  <a:schemeClr val="tx1">
                    <a:lumMod val="65000"/>
                    <a:lumOff val="35000"/>
                  </a:schemeClr>
                </a:solidFill>
              </a:rPr>
              <a:t>a baby camel</a:t>
            </a:r>
            <a:endParaRPr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lvl="0">
              <a:defRPr/>
            </a:pPr>
            <a:r>
              <a:rPr altLang="en-US" lang="ko-KR" sz="2800">
                <a:solidFill>
                  <a:srgbClr val="ff0000"/>
                </a:solidFill>
              </a:rPr>
              <a:t>① </a:t>
            </a:r>
            <a:r>
              <a:rPr altLang="ko-KR" lang="en-US" sz="2800">
                <a:solidFill>
                  <a:srgbClr val="ff0000"/>
                </a:solidFill>
              </a:rPr>
              <a:t>a foal of a donkey</a:t>
            </a:r>
            <a:endParaRPr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 Word</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lvl="0">
              <a:defRPr/>
            </a:pPr>
            <a:r>
              <a:rPr altLang="ko-KR" lang="en-US" sz="3600"/>
              <a:t>The crowds that went ahead of him and those that followed shouted, "Hosanna to the Son of David!" "Blessed is he who comes in the name of the Lord!" "Hosanna in the highest!" </a:t>
            </a: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algn="r">
              <a:defRPr/>
            </a:pPr>
            <a:r>
              <a:rPr altLang="ko-KR" lang="en-US" sz="2800">
                <a:solidFill>
                  <a:schemeClr val="tx1">
                    <a:lumMod val="65000"/>
                    <a:lumOff val="35000"/>
                  </a:schemeClr>
                </a:solidFill>
              </a:rPr>
              <a:t>Matthew</a:t>
            </a:r>
            <a:r>
              <a:rPr altLang="en-US" lang="ko-KR" sz="2800">
                <a:solidFill>
                  <a:schemeClr val="tx1">
                    <a:lumMod val="65000"/>
                    <a:lumOff val="35000"/>
                  </a:schemeClr>
                </a:solidFill>
              </a:rPr>
              <a:t> </a:t>
            </a:r>
            <a:r>
              <a:rPr altLang="ko-KR" lang="en-US" sz="2800">
                <a:solidFill>
                  <a:schemeClr val="tx1">
                    <a:lumMod val="65000"/>
                    <a:lumOff val="35000"/>
                  </a:schemeClr>
                </a:solidFill>
              </a:rPr>
              <a:t>21:9</a:t>
            </a:r>
            <a:endParaRPr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lvl="0">
              <a:defRPr/>
            </a:pPr>
            <a:r>
              <a:rPr lang="en-US" altLang="ko-KR" b="1">
                <a:solidFill>
                  <a:schemeClr val="tx1">
                    <a:lumMod val="50000"/>
                    <a:lumOff val="50000"/>
                  </a:schemeClr>
                </a:solidFill>
              </a:rPr>
              <a:t>No. 83 The Word of God</a:t>
            </a:r>
            <a:endParaRPr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algn="ctr">
              <a:defRPr/>
            </a:pPr>
            <a:r>
              <a:rPr lang="en-US" altLang="ko-KR" sz="4400"/>
              <a:t>My house is a house of prayer.</a:t>
            </a:r>
            <a:endParaRPr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 Word</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lvl="0">
              <a:defRPr/>
            </a:pPr>
            <a:r>
              <a:rPr altLang="ko-KR" lang="en-US" sz="3600"/>
              <a:t>"It is written," he said to them, " 'My house will be called a house of prayer,' but you are making it a 'den of robbers.'" </a:t>
            </a: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algn="r">
              <a:defRPr/>
            </a:pPr>
            <a:r>
              <a:rPr altLang="ko-KR" lang="en-US" sz="2800">
                <a:solidFill>
                  <a:schemeClr val="tx1">
                    <a:lumMod val="65000"/>
                    <a:lumOff val="35000"/>
                  </a:schemeClr>
                </a:solidFill>
              </a:rPr>
              <a:t>Matthew</a:t>
            </a:r>
            <a:r>
              <a:rPr altLang="en-US" lang="ko-KR" sz="2800">
                <a:solidFill>
                  <a:schemeClr val="tx1">
                    <a:lumMod val="65000"/>
                    <a:lumOff val="35000"/>
                  </a:schemeClr>
                </a:solidFill>
              </a:rPr>
              <a:t> </a:t>
            </a:r>
            <a:r>
              <a:rPr altLang="ko-KR" lang="en-US" sz="2800">
                <a:solidFill>
                  <a:schemeClr val="tx1">
                    <a:lumMod val="65000"/>
                    <a:lumOff val="35000"/>
                  </a:schemeClr>
                </a:solidFill>
              </a:rPr>
              <a:t>21:13</a:t>
            </a:r>
            <a:endParaRPr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lvl="0">
              <a:defRPr/>
            </a:pPr>
            <a:r>
              <a:rPr lang="en-US" altLang="ko-KR" sz="2800">
                <a:solidFill>
                  <a:schemeClr val="tx1">
                    <a:lumMod val="65000"/>
                    <a:lumOff val="35000"/>
                  </a:schemeClr>
                </a:solidFill>
              </a:rPr>
              <a:t>Jesus entered the Jerusalem temple. There were many merchants and money changers inside the temple.</a:t>
            </a:r>
            <a:endParaRPr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lvl="0">
              <a:defRPr/>
            </a:pPr>
            <a:r>
              <a:rPr lang="en-US" altLang="ko-KR" sz="3000">
                <a:solidFill>
                  <a:schemeClr val="tx1">
                    <a:lumMod val="65000"/>
                    <a:lumOff val="35000"/>
                  </a:schemeClr>
                </a:solidFill>
              </a:rPr>
              <a:t>Jesus overturned the tables of the money changers and the benches of those selling doves. He drove all who were buying and selling there.</a:t>
            </a:r>
            <a:endParaRPr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lvl="0">
              <a:defRPr/>
            </a:pPr>
            <a:r>
              <a:rPr lang="en-US" altLang="ko-KR" sz="2800">
                <a:solidFill>
                  <a:schemeClr val="tx1">
                    <a:lumMod val="65000"/>
                    <a:lumOff val="35000"/>
                  </a:schemeClr>
                </a:solidFill>
              </a:rPr>
              <a:t>Jesus said angrily, “It is written, My house will be called a house of prayer, but you are making it a den of robbers.”</a:t>
            </a:r>
            <a:endParaRPr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lvl="0">
              <a:defRPr/>
            </a:pPr>
            <a:r>
              <a:rPr lang="en-US" altLang="ko-KR" sz="3200">
                <a:solidFill>
                  <a:schemeClr val="tx1">
                    <a:lumMod val="65000"/>
                    <a:lumOff val="35000"/>
                  </a:schemeClr>
                </a:solidFill>
              </a:rPr>
              <a:t>Jesus drove the merchants out of the temple and healed the sick in the temple.</a:t>
            </a: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 Lesson</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algn="ctr">
              <a:defRPr/>
            </a:pPr>
            <a:r>
              <a:rPr altLang="ko-KR" lang="en-US" sz="3600">
                <a:solidFill>
                  <a:schemeClr val="tx1">
                    <a:lumMod val="65000"/>
                    <a:lumOff val="35000"/>
                  </a:schemeClr>
                </a:solidFill>
              </a:rPr>
              <a:t>The temple, the church, is the place to worship and pray to God.</a:t>
            </a:r>
            <a:endParaRPr altLang="ko-KR" lang="en-US" sz="3600">
              <a:solidFill>
                <a:schemeClr val="tx1">
                  <a:lumMod val="65000"/>
                  <a:lumOff val="35000"/>
                </a:schemeClr>
              </a:solidFill>
            </a:endParaRPr>
          </a:p>
          <a:p>
            <a:pPr algn="ctr">
              <a:defRPr/>
            </a:pPr>
            <a:r>
              <a:rPr altLang="ko-KR" lang="en-US" sz="3600">
                <a:solidFill>
                  <a:schemeClr val="tx1">
                    <a:lumMod val="65000"/>
                    <a:lumOff val="35000"/>
                  </a:schemeClr>
                </a:solidFill>
              </a:rPr>
              <a:t>Jesus was angry with the crowd who turned it into a place of business.</a:t>
            </a:r>
            <a:endParaRPr altLang="ko-KR" lang="en-US" sz="3600">
              <a:solidFill>
                <a:schemeClr val="tx1">
                  <a:lumMod val="65000"/>
                  <a:lumOff val="35000"/>
                </a:schemeClr>
              </a:solidFill>
            </a:endParaRPr>
          </a:p>
          <a:p>
            <a:pPr algn="ctr">
              <a:defRPr/>
            </a:pPr>
            <a:r>
              <a:rPr altLang="ko-KR" lang="en-US" sz="3600">
                <a:solidFill>
                  <a:schemeClr val="tx1">
                    <a:lumMod val="65000"/>
                    <a:lumOff val="35000"/>
                  </a:schemeClr>
                </a:solidFill>
              </a:rPr>
              <a:t>What do you come to church for?</a:t>
            </a:r>
            <a:endParaRPr altLang="ko-KR" lang="en-US" sz="3600">
              <a:solidFill>
                <a:schemeClr val="tx1">
                  <a:lumMod val="65000"/>
                  <a:lumOff val="35000"/>
                </a:schemeClr>
              </a:solidFill>
            </a:endParaRPr>
          </a:p>
          <a:p>
            <a:pPr algn="ctr">
              <a:defRPr/>
            </a:pPr>
            <a:r>
              <a:rPr altLang="ko-KR" lang="en-US" sz="3600">
                <a:solidFill>
                  <a:schemeClr val="tx1">
                    <a:lumMod val="65000"/>
                    <a:lumOff val="35000"/>
                  </a:schemeClr>
                </a:solidFill>
              </a:rPr>
              <a:t>In church, you must meet God with worship and prayer.</a:t>
            </a:r>
            <a:endParaRPr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algn="ctr">
              <a:defRPr/>
            </a:pPr>
            <a:r>
              <a:rPr altLang="ko-KR" lang="en-US" sz="3200">
                <a:solidFill>
                  <a:srgbClr val="ff0000"/>
                </a:solidFill>
              </a:rPr>
              <a:t>Who is Jesus?</a:t>
            </a:r>
            <a:endParaRPr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lvl="0">
              <a:defRPr/>
            </a:pPr>
            <a:r>
              <a:rPr altLang="ko-KR" lang="en-US" sz="3600">
                <a:solidFill>
                  <a:srgbClr val="0070c0"/>
                </a:solidFill>
              </a:rPr>
              <a:t>Jesus is..</a:t>
            </a:r>
            <a:endParaRPr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lvl="0">
              <a:defRPr/>
            </a:pPr>
            <a:r>
              <a:rPr altLang="ko-KR" lang="en-US" sz="3600">
                <a:solidFill>
                  <a:schemeClr val="tx1">
                    <a:lumMod val="65000"/>
                    <a:lumOff val="35000"/>
                  </a:schemeClr>
                </a:solidFill>
              </a:rPr>
              <a:t>Jesus is the owner of the church. Jesus is the one who receives our worship and prayers from the church.</a:t>
            </a:r>
            <a:endParaRPr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t>Today’s Word</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lvl="0">
              <a:defRPr/>
            </a:pPr>
            <a:r>
              <a:rPr altLang="ko-KR" lang="en-US" sz="3600"/>
              <a:t>Jesus said to her, "I am the resurrection and the life. He who believes in me will live, even though he dies; </a:t>
            </a:r>
            <a:endParaRPr altLang="ko-KR" lang="en-US" sz="3600"/>
          </a:p>
          <a:p>
            <a:pPr lvl="0">
              <a:defRPr/>
            </a:pPr>
            <a:r>
              <a:rPr altLang="ko-KR" lang="en-US" sz="3600"/>
              <a:t>and whoever lives and believes in me will never die. Do you believe this?" </a:t>
            </a:r>
            <a:endParaRPr altLang="ko-KR" lang="en-US" sz="3600"/>
          </a:p>
          <a:p>
            <a:pPr lvl="0">
              <a:defRPr/>
            </a:pPr>
            <a:r>
              <a:rPr altLang="ko-KR" lang="en-US" sz="3600"/>
              <a:t> </a:t>
            </a:r>
            <a:endParaRPr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algn="r">
              <a:defRPr/>
            </a:pPr>
            <a:r>
              <a:rPr altLang="ko-KR" lang="en-US" sz="2800">
                <a:solidFill>
                  <a:schemeClr val="tx1">
                    <a:lumMod val="65000"/>
                    <a:lumOff val="35000"/>
                  </a:schemeClr>
                </a:solidFill>
              </a:rPr>
              <a:t>John</a:t>
            </a:r>
            <a:r>
              <a:rPr altLang="en-US" lang="ko-KR" sz="2800">
                <a:solidFill>
                  <a:schemeClr val="tx1">
                    <a:lumMod val="65000"/>
                    <a:lumOff val="35000"/>
                  </a:schemeClr>
                </a:solidFill>
              </a:rPr>
              <a:t> </a:t>
            </a:r>
            <a:r>
              <a:rPr altLang="ko-KR" lang="en-US" sz="2800">
                <a:solidFill>
                  <a:schemeClr val="tx1">
                    <a:lumMod val="65000"/>
                    <a:lumOff val="35000"/>
                  </a:schemeClr>
                </a:solidFill>
              </a:rPr>
              <a:t>11:</a:t>
            </a:r>
            <a:r>
              <a:rPr altLang="en-US" lang="ko-KR" sz="2800">
                <a:solidFill>
                  <a:schemeClr val="tx1">
                    <a:lumMod val="65000"/>
                    <a:lumOff val="35000"/>
                  </a:schemeClr>
                </a:solidFill>
              </a:rPr>
              <a:t> </a:t>
            </a:r>
            <a:r>
              <a:rPr altLang="ko-KR" lang="en-US" sz="2800">
                <a:solidFill>
                  <a:schemeClr val="tx1">
                    <a:lumMod val="65000"/>
                    <a:lumOff val="35000"/>
                  </a:schemeClr>
                </a:solidFill>
              </a:rPr>
              <a:t>25-26</a:t>
            </a:r>
            <a:endParaRPr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algn="ctr">
              <a:defRPr/>
            </a:pPr>
            <a:r>
              <a:rPr altLang="ko-KR" lang="en-US" sz="4000"/>
              <a:t>Today’s Quiz</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lvl="0">
              <a:defRPr/>
            </a:pPr>
            <a:r>
              <a:rPr altLang="ko-KR" lang="en-US" sz="3200">
                <a:solidFill>
                  <a:schemeClr val="tx1">
                    <a:lumMod val="65000"/>
                    <a:lumOff val="35000"/>
                  </a:schemeClr>
                </a:solidFill>
              </a:rPr>
              <a:t>Who did Jesus drive out of the temple?</a:t>
            </a:r>
            <a:endParaRPr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lvl="0">
              <a:defRPr/>
            </a:pPr>
            <a:r>
              <a:rPr altLang="en-US" lang="ko-KR" sz="2800">
                <a:solidFill>
                  <a:schemeClr val="tx1">
                    <a:lumMod val="65000"/>
                    <a:lumOff val="35000"/>
                  </a:schemeClr>
                </a:solidFill>
              </a:rPr>
              <a:t>① </a:t>
            </a:r>
            <a:r>
              <a:rPr altLang="ko-KR" lang="en-US" sz="2800">
                <a:solidFill>
                  <a:schemeClr val="tx1">
                    <a:lumMod val="65000"/>
                    <a:lumOff val="35000"/>
                  </a:schemeClr>
                </a:solidFill>
              </a:rPr>
              <a:t>Jews</a:t>
            </a:r>
            <a:endParaRPr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lvl="0">
              <a:defRPr/>
            </a:pPr>
            <a:r>
              <a:rPr altLang="en-US" lang="ko-KR" sz="2800">
                <a:solidFill>
                  <a:schemeClr val="tx1">
                    <a:lumMod val="65000"/>
                    <a:lumOff val="35000"/>
                  </a:schemeClr>
                </a:solidFill>
              </a:rPr>
              <a:t>② </a:t>
            </a:r>
            <a:r>
              <a:rPr altLang="ko-KR" lang="en-US" sz="2800">
                <a:solidFill>
                  <a:schemeClr val="tx1">
                    <a:lumMod val="65000"/>
                    <a:lumOff val="35000"/>
                  </a:schemeClr>
                </a:solidFill>
              </a:rPr>
              <a:t>Gentile</a:t>
            </a:r>
            <a:endParaRPr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lvl="0">
              <a:defRPr/>
            </a:pPr>
            <a:r>
              <a:rPr altLang="en-US" lang="ko-KR" sz="2800">
                <a:solidFill>
                  <a:schemeClr val="tx1">
                    <a:lumMod val="65000"/>
                    <a:lumOff val="35000"/>
                  </a:schemeClr>
                </a:solidFill>
              </a:rPr>
              <a:t>③ </a:t>
            </a:r>
            <a:r>
              <a:rPr altLang="ko-KR" lang="en-US" sz="2800">
                <a:solidFill>
                  <a:schemeClr val="tx1">
                    <a:lumMod val="65000"/>
                    <a:lumOff val="35000"/>
                  </a:schemeClr>
                </a:solidFill>
              </a:rPr>
              <a:t>Priest</a:t>
            </a:r>
            <a:endParaRPr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lvl="0">
              <a:defRPr/>
            </a:pPr>
            <a:r>
              <a:rPr altLang="en-US" lang="ko-KR" sz="2800">
                <a:solidFill>
                  <a:schemeClr val="tx1">
                    <a:lumMod val="65000"/>
                    <a:lumOff val="35000"/>
                  </a:schemeClr>
                </a:solidFill>
              </a:rPr>
              <a:t>④ </a:t>
            </a:r>
            <a:r>
              <a:rPr altLang="ko-KR" lang="en-US" sz="2800">
                <a:solidFill>
                  <a:schemeClr val="tx1">
                    <a:lumMod val="65000"/>
                    <a:lumOff val="35000"/>
                  </a:schemeClr>
                </a:solidFill>
              </a:rPr>
              <a:t>Merchants</a:t>
            </a:r>
            <a:endParaRPr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lvl="0">
              <a:defRPr/>
            </a:pPr>
            <a:r>
              <a:rPr altLang="en-US" lang="ko-KR" sz="2800">
                <a:solidFill>
                  <a:srgbClr val="ff0000"/>
                </a:solidFill>
              </a:rPr>
              <a:t>④ </a:t>
            </a:r>
            <a:r>
              <a:rPr altLang="ko-KR" lang="en-US" sz="2800">
                <a:solidFill>
                  <a:srgbClr val="ff0000"/>
                </a:solidFill>
              </a:rPr>
              <a:t>Merchants</a:t>
            </a:r>
            <a:endParaRPr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 Word</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lvl="0">
              <a:defRPr/>
            </a:pPr>
            <a:r>
              <a:rPr altLang="ko-KR" lang="en-US" sz="3600"/>
              <a:t>"It is written," he said to them, " 'My house will be called a house of prayer,' but you are making it a 'den of robbers.'" </a:t>
            </a: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algn="r">
              <a:defRPr/>
            </a:pPr>
            <a:r>
              <a:rPr altLang="ko-KR" lang="en-US" sz="2800">
                <a:solidFill>
                  <a:schemeClr val="tx1">
                    <a:lumMod val="65000"/>
                    <a:lumOff val="35000"/>
                  </a:schemeClr>
                </a:solidFill>
              </a:rPr>
              <a:t>Matthew</a:t>
            </a:r>
            <a:r>
              <a:rPr altLang="en-US" lang="ko-KR" sz="2800">
                <a:solidFill>
                  <a:schemeClr val="tx1">
                    <a:lumMod val="65000"/>
                    <a:lumOff val="35000"/>
                  </a:schemeClr>
                </a:solidFill>
              </a:rPr>
              <a:t> </a:t>
            </a:r>
            <a:r>
              <a:rPr altLang="ko-KR" lang="en-US" sz="2800">
                <a:solidFill>
                  <a:schemeClr val="tx1">
                    <a:lumMod val="65000"/>
                    <a:lumOff val="35000"/>
                  </a:schemeClr>
                </a:solidFill>
              </a:rPr>
              <a:t>21:13</a:t>
            </a:r>
            <a:endParaRPr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lvl="0">
              <a:defRPr/>
            </a:pPr>
            <a:r>
              <a:rPr lang="en-US" altLang="ko-KR" b="1">
                <a:solidFill>
                  <a:schemeClr val="tx1">
                    <a:lumMod val="50000"/>
                    <a:lumOff val="50000"/>
                  </a:schemeClr>
                </a:solidFill>
              </a:rPr>
              <a:t>No. 84 The Word of God</a:t>
            </a:r>
            <a:endParaRPr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algn="ctr">
              <a:defRPr/>
            </a:pPr>
            <a:r>
              <a:rPr lang="en-US" altLang="ko-KR" sz="4400"/>
              <a:t>Jesus Washed His Disciples’ Feet</a:t>
            </a:r>
            <a:endParaRPr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t>Today’s Word</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lvl="0">
              <a:defRPr/>
            </a:pPr>
            <a:r>
              <a:rPr altLang="ko-KR" lang="en-US" sz="3600"/>
              <a:t>Now that I, your Lord and Teacher, have washed your feet, you also should wash one another's feet. </a:t>
            </a: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algn="r">
              <a:defRPr/>
            </a:pPr>
            <a:r>
              <a:rPr altLang="ko-KR" lang="en-US" sz="2800">
                <a:solidFill>
                  <a:schemeClr val="tx1">
                    <a:lumMod val="65000"/>
                    <a:lumOff val="35000"/>
                  </a:schemeClr>
                </a:solidFill>
              </a:rPr>
              <a:t>John</a:t>
            </a:r>
            <a:r>
              <a:rPr altLang="en-US" lang="ko-KR" sz="2800">
                <a:solidFill>
                  <a:schemeClr val="tx1">
                    <a:lumMod val="65000"/>
                    <a:lumOff val="35000"/>
                  </a:schemeClr>
                </a:solidFill>
              </a:rPr>
              <a:t> </a:t>
            </a:r>
            <a:r>
              <a:rPr altLang="ko-KR" lang="en-US" sz="2800">
                <a:solidFill>
                  <a:schemeClr val="tx1">
                    <a:lumMod val="65000"/>
                    <a:lumOff val="35000"/>
                  </a:schemeClr>
                </a:solidFill>
              </a:rPr>
              <a:t>13:14</a:t>
            </a:r>
            <a:endParaRPr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lvl="0">
              <a:defRPr/>
            </a:pPr>
            <a:r>
              <a:rPr lang="en-US" altLang="ko-KR" sz="2800">
                <a:solidFill>
                  <a:schemeClr val="tx1">
                    <a:lumMod val="65000"/>
                    <a:lumOff val="35000"/>
                  </a:schemeClr>
                </a:solidFill>
              </a:rPr>
              <a:t>Jesus had the last supper with his disciples. Jesus knew this was his last meal with his disciples.</a:t>
            </a:r>
            <a:endParaRPr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lvl="0">
              <a:defRPr/>
            </a:pPr>
            <a:r>
              <a:rPr lang="en-US" altLang="ko-KR" sz="3000">
                <a:solidFill>
                  <a:schemeClr val="tx1">
                    <a:lumMod val="65000"/>
                    <a:lumOff val="35000"/>
                  </a:schemeClr>
                </a:solidFill>
              </a:rPr>
              <a:t>Jesus suddenly brought water to the basin, and he began to wash the feet of his disciples one by one.</a:t>
            </a:r>
            <a:r>
              <a:rPr lang="ko-KR" altLang="en-US" sz="3000">
                <a:solidFill>
                  <a:schemeClr val="tx1">
                    <a:lumMod val="65000"/>
                    <a:lumOff val="35000"/>
                  </a:schemeClr>
                </a:solidFill>
              </a:rPr>
              <a:t> </a:t>
            </a:r>
            <a:endParaRPr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lvl="0">
              <a:defRPr/>
            </a:pPr>
            <a:r>
              <a:rPr lang="en-US" altLang="ko-KR" sz="2800">
                <a:solidFill>
                  <a:schemeClr val="tx1">
                    <a:lumMod val="65000"/>
                    <a:lumOff val="35000"/>
                  </a:schemeClr>
                </a:solidFill>
              </a:rPr>
              <a:t>When it was Peter's turn, Peter said, "Why does the Lord wash our feet? I won't wash!"</a:t>
            </a:r>
            <a:endParaRPr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lvl="0">
              <a:defRPr/>
            </a:pPr>
            <a:r>
              <a:rPr lang="en-US" altLang="ko-KR" sz="2800">
                <a:solidFill>
                  <a:schemeClr val="tx1">
                    <a:lumMod val="65000"/>
                    <a:lumOff val="35000"/>
                  </a:schemeClr>
                </a:solidFill>
              </a:rPr>
              <a:t>Jesus answered. "If I don't wash your feet, you and I have nothing to do with it. You may not understand well now, but one day you will understand.”</a:t>
            </a:r>
            <a:endParaRPr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lvl="0">
              <a:defRPr/>
            </a:pPr>
            <a:r>
              <a:rPr lang="en-US" altLang="ko-KR" sz="2800">
                <a:solidFill>
                  <a:schemeClr val="tx1">
                    <a:lumMod val="65000"/>
                    <a:lumOff val="35000"/>
                  </a:schemeClr>
                </a:solidFill>
              </a:rPr>
              <a:t>"I washed your feet to set an example. From now on, wash each other’s feet and become the people who serve each other."</a:t>
            </a:r>
            <a:endParaRPr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algn="ctr">
              <a:defRPr/>
            </a:pPr>
            <a:r>
              <a:rPr altLang="ko-KR" lang="en-US" sz="4000">
                <a:solidFill>
                  <a:srgbClr val="ff0000"/>
                </a:solidFill>
              </a:rPr>
              <a:t>Today’s Lesson</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algn="ctr">
              <a:defRPr/>
            </a:pPr>
            <a:r>
              <a:rPr altLang="ko-KR" lang="en-US" sz="3600">
                <a:solidFill>
                  <a:schemeClr val="tx1">
                    <a:lumMod val="65000"/>
                    <a:lumOff val="35000"/>
                  </a:schemeClr>
                </a:solidFill>
              </a:rPr>
              <a:t>In the world, low men serve high men, but on the contrary Jesus washed his disciples' feet and gave up </a:t>
            </a:r>
            <a:endParaRPr altLang="ko-KR" lang="en-US" sz="3600">
              <a:solidFill>
                <a:schemeClr val="tx1">
                  <a:lumMod val="65000"/>
                  <a:lumOff val="35000"/>
                </a:schemeClr>
              </a:solidFill>
            </a:endParaRPr>
          </a:p>
          <a:p>
            <a:pPr algn="ctr">
              <a:defRPr/>
            </a:pPr>
            <a:r>
              <a:rPr altLang="ko-KR" lang="en-US" sz="3600">
                <a:solidFill>
                  <a:schemeClr val="tx1">
                    <a:lumMod val="65000"/>
                    <a:lumOff val="35000"/>
                  </a:schemeClr>
                </a:solidFill>
              </a:rPr>
              <a:t>his life for us.</a:t>
            </a:r>
            <a:r>
              <a:rPr altLang="en-US" lang="ko-KR" sz="3600">
                <a:solidFill>
                  <a:schemeClr val="tx1">
                    <a:lumMod val="65000"/>
                    <a:lumOff val="35000"/>
                  </a:schemeClr>
                </a:solidFill>
              </a:rPr>
              <a:t> </a:t>
            </a:r>
            <a:r>
              <a:rPr altLang="ko-KR" lang="en-US" sz="3600">
                <a:solidFill>
                  <a:schemeClr val="tx1">
                    <a:lumMod val="65000"/>
                    <a:lumOff val="35000"/>
                  </a:schemeClr>
                </a:solidFill>
              </a:rPr>
              <a:t>If we are disciples of Jesus, we should be glad to serve one another in the lower place, rather than wanting to be treated in the higher place.</a:t>
            </a:r>
            <a:endParaRPr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lvl="0">
              <a:defRPr/>
            </a:pPr>
            <a:r>
              <a:rPr lang="en-US" altLang="ko-KR" sz="2800">
                <a:solidFill>
                  <a:schemeClr val="tx1">
                    <a:lumMod val="65000"/>
                    <a:lumOff val="35000"/>
                  </a:schemeClr>
                </a:solidFill>
              </a:rPr>
              <a:t>One day news came to Jesus. “Lazarus is sick. Please come quickly and cure him."</a:t>
            </a:r>
            <a:endParaRPr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algn="ctr">
              <a:defRPr/>
            </a:pPr>
            <a:r>
              <a:rPr altLang="ko-KR" lang="en-US" sz="3200"/>
              <a:t>Who is Jesus?</a:t>
            </a:r>
            <a:r>
              <a:rPr altLang="en-US" lang="ko-KR" sz="3200"/>
              <a:t> </a:t>
            </a:r>
            <a:endParaRPr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lvl="0">
              <a:defRPr/>
            </a:pPr>
            <a:r>
              <a:rPr altLang="ko-KR" lang="en-US" sz="3600">
                <a:solidFill>
                  <a:srgbClr val="0070c0"/>
                </a:solidFill>
              </a:rPr>
              <a:t>Jesus</a:t>
            </a:r>
            <a:r>
              <a:rPr altLang="en-US" lang="ko-KR" sz="3600">
                <a:solidFill>
                  <a:srgbClr val="0070c0"/>
                </a:solidFill>
              </a:rPr>
              <a:t> </a:t>
            </a:r>
            <a:r>
              <a:rPr altLang="ko-KR" lang="en-US" sz="3600">
                <a:solidFill>
                  <a:srgbClr val="0070c0"/>
                </a:solidFill>
              </a:rPr>
              <a:t>is..</a:t>
            </a:r>
            <a:endParaRPr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lvl="0">
              <a:defRPr/>
            </a:pPr>
            <a:r>
              <a:rPr altLang="ko-KR" lang="en-US" sz="3600">
                <a:solidFill>
                  <a:schemeClr val="tx1">
                    <a:lumMod val="65000"/>
                    <a:lumOff val="35000"/>
                  </a:schemeClr>
                </a:solidFill>
              </a:rPr>
              <a:t>Jesus is the highest man, but he has come to the lowest place and has been willing to serve us all.</a:t>
            </a:r>
            <a:r>
              <a:rPr altLang="en-US" lang="ko-KR" sz="3600">
                <a:solidFill>
                  <a:schemeClr val="tx1">
                    <a:lumMod val="65000"/>
                    <a:lumOff val="35000"/>
                  </a:schemeClr>
                </a:solidFill>
              </a:rPr>
              <a:t> </a:t>
            </a:r>
            <a:endParaRPr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algn="ctr">
              <a:defRPr/>
            </a:pPr>
            <a:r>
              <a:rPr altLang="ko-KR" lang="en-US" sz="4000"/>
              <a:t>Today’s Quiz</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lvl="0">
              <a:defRPr/>
            </a:pPr>
            <a:r>
              <a:rPr altLang="ko-KR" lang="en-US" sz="3200">
                <a:solidFill>
                  <a:schemeClr val="tx1">
                    <a:lumMod val="65000"/>
                    <a:lumOff val="35000"/>
                  </a:schemeClr>
                </a:solidFill>
              </a:rPr>
              <a:t>Who did not let Jesus wash his feet?</a:t>
            </a:r>
            <a:r>
              <a:rPr altLang="en-US" lang="ko-KR" sz="3200">
                <a:solidFill>
                  <a:schemeClr val="tx1">
                    <a:lumMod val="65000"/>
                    <a:lumOff val="35000"/>
                  </a:schemeClr>
                </a:solidFill>
              </a:rPr>
              <a:t> </a:t>
            </a:r>
            <a:endParaRPr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lvl="0">
              <a:defRPr/>
            </a:pPr>
            <a:r>
              <a:rPr altLang="en-US" lang="ko-KR" sz="2800">
                <a:solidFill>
                  <a:schemeClr val="tx1">
                    <a:lumMod val="65000"/>
                    <a:lumOff val="35000"/>
                  </a:schemeClr>
                </a:solidFill>
              </a:rPr>
              <a:t>① </a:t>
            </a:r>
            <a:r>
              <a:rPr altLang="ko-KR" lang="en-US" sz="2800">
                <a:solidFill>
                  <a:schemeClr val="tx1">
                    <a:lumMod val="65000"/>
                    <a:lumOff val="35000"/>
                  </a:schemeClr>
                </a:solidFill>
              </a:rPr>
              <a:t>John</a:t>
            </a:r>
            <a:endParaRPr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lvl="0">
              <a:defRPr/>
            </a:pPr>
            <a:r>
              <a:rPr altLang="en-US" lang="ko-KR" sz="2800">
                <a:solidFill>
                  <a:schemeClr val="tx1">
                    <a:lumMod val="65000"/>
                    <a:lumOff val="35000"/>
                  </a:schemeClr>
                </a:solidFill>
              </a:rPr>
              <a:t>② </a:t>
            </a:r>
            <a:r>
              <a:rPr altLang="ko-KR" lang="en-US" sz="2800">
                <a:solidFill>
                  <a:schemeClr val="tx1">
                    <a:lumMod val="65000"/>
                    <a:lumOff val="35000"/>
                  </a:schemeClr>
                </a:solidFill>
              </a:rPr>
              <a:t>Thomas</a:t>
            </a:r>
            <a:endParaRPr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lvl="0">
              <a:defRPr/>
            </a:pPr>
            <a:r>
              <a:rPr altLang="en-US" lang="ko-KR" sz="2800">
                <a:solidFill>
                  <a:schemeClr val="tx1">
                    <a:lumMod val="65000"/>
                    <a:lumOff val="35000"/>
                  </a:schemeClr>
                </a:solidFill>
              </a:rPr>
              <a:t>③ </a:t>
            </a:r>
            <a:r>
              <a:rPr altLang="ko-KR" lang="en-US" sz="2800">
                <a:solidFill>
                  <a:schemeClr val="tx1">
                    <a:lumMod val="65000"/>
                    <a:lumOff val="35000"/>
                  </a:schemeClr>
                </a:solidFill>
              </a:rPr>
              <a:t>Peter</a:t>
            </a:r>
            <a:endParaRPr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lvl="0">
              <a:defRPr/>
            </a:pPr>
            <a:r>
              <a:rPr altLang="en-US" lang="ko-KR" sz="2800">
                <a:solidFill>
                  <a:schemeClr val="tx1">
                    <a:lumMod val="65000"/>
                    <a:lumOff val="35000"/>
                  </a:schemeClr>
                </a:solidFill>
              </a:rPr>
              <a:t>④ </a:t>
            </a:r>
            <a:r>
              <a:rPr altLang="ko-KR" lang="en-US" sz="2800">
                <a:solidFill>
                  <a:schemeClr val="tx1">
                    <a:lumMod val="65000"/>
                    <a:lumOff val="35000"/>
                  </a:schemeClr>
                </a:solidFill>
              </a:rPr>
              <a:t>Judas Iscariot</a:t>
            </a:r>
            <a:endParaRPr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lvl="0">
              <a:defRPr/>
            </a:pPr>
            <a:r>
              <a:rPr altLang="en-US" lang="ko-KR" sz="2800">
                <a:solidFill>
                  <a:srgbClr val="ff0000"/>
                </a:solidFill>
              </a:rPr>
              <a:t>③ </a:t>
            </a:r>
            <a:r>
              <a:rPr altLang="ko-KR" lang="en-US" sz="2800">
                <a:solidFill>
                  <a:srgbClr val="ff0000"/>
                </a:solidFill>
              </a:rPr>
              <a:t>Peter</a:t>
            </a:r>
            <a:endParaRPr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t>Today’s Word</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lvl="0">
              <a:defRPr/>
            </a:pPr>
            <a:r>
              <a:rPr altLang="ko-KR" lang="en-US" sz="3600"/>
              <a:t>Now that I, your Lord and Teacher, have washed your feet, you also should wash one another's feet. </a:t>
            </a: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algn="r">
              <a:defRPr/>
            </a:pPr>
            <a:r>
              <a:rPr altLang="ko-KR" lang="en-US" sz="2800">
                <a:solidFill>
                  <a:schemeClr val="tx1">
                    <a:lumMod val="65000"/>
                    <a:lumOff val="35000"/>
                  </a:schemeClr>
                </a:solidFill>
              </a:rPr>
              <a:t>John</a:t>
            </a:r>
            <a:r>
              <a:rPr altLang="en-US" lang="ko-KR" sz="2800">
                <a:solidFill>
                  <a:schemeClr val="tx1">
                    <a:lumMod val="65000"/>
                    <a:lumOff val="35000"/>
                  </a:schemeClr>
                </a:solidFill>
              </a:rPr>
              <a:t> </a:t>
            </a:r>
            <a:r>
              <a:rPr altLang="ko-KR" lang="en-US" sz="2800">
                <a:solidFill>
                  <a:schemeClr val="tx1">
                    <a:lumMod val="65000"/>
                    <a:lumOff val="35000"/>
                  </a:schemeClr>
                </a:solidFill>
              </a:rPr>
              <a:t>13:14</a:t>
            </a:r>
            <a:endParaRPr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lvl="0">
              <a:defRPr/>
            </a:pPr>
            <a:r>
              <a:rPr lang="en-US" altLang="ko-KR" b="1">
                <a:solidFill>
                  <a:schemeClr val="tx1">
                    <a:lumMod val="50000"/>
                    <a:lumOff val="50000"/>
                  </a:schemeClr>
                </a:solidFill>
              </a:rPr>
              <a:t>No. 85 The Word of God</a:t>
            </a:r>
            <a:endParaRPr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algn="ctr">
              <a:defRPr/>
            </a:pPr>
            <a:r>
              <a:rPr lang="en-US" altLang="ko-KR" sz="4400"/>
              <a:t>Jesus Praying on the Hill</a:t>
            </a:r>
            <a:endParaRPr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lang="en-US" altLang="ko-KR" sz="4000"/>
              <a:t>Today’s Word</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lvl="0">
              <a:defRPr/>
            </a:pPr>
            <a:r>
              <a:rPr lang="en-US" altLang="ko-KR" sz="3600"/>
              <a:t>Going a little farther, he fell with his face to the ground and prayed, "My Father, if it is possible, may this cup be taken from me. Yet not as I will, but as you will."</a:t>
            </a:r>
            <a:endParaRPr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algn="r">
              <a:defRPr/>
            </a:pPr>
            <a:r>
              <a:rPr lang="en-US" altLang="ko-KR" sz="2800">
                <a:solidFill>
                  <a:schemeClr val="tx1">
                    <a:lumMod val="65000"/>
                    <a:lumOff val="35000"/>
                  </a:schemeClr>
                </a:solidFill>
              </a:rPr>
              <a:t>Matthew</a:t>
            </a:r>
            <a:r>
              <a:rPr lang="ko-KR" altLang="en-US" sz="2800">
                <a:solidFill>
                  <a:schemeClr val="tx1">
                    <a:lumMod val="65000"/>
                    <a:lumOff val="35000"/>
                  </a:schemeClr>
                </a:solidFill>
              </a:rPr>
              <a:t> </a:t>
            </a:r>
            <a:r>
              <a:rPr lang="en-US" altLang="ko-KR" sz="2800">
                <a:solidFill>
                  <a:schemeClr val="tx1">
                    <a:lumMod val="65000"/>
                    <a:lumOff val="35000"/>
                  </a:schemeClr>
                </a:solidFill>
              </a:rPr>
              <a:t>26:39</a:t>
            </a:r>
            <a:endParaRPr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lvl="0">
              <a:defRPr/>
            </a:pPr>
            <a:r>
              <a:rPr lang="en-US" altLang="ko-KR" sz="3200">
                <a:solidFill>
                  <a:schemeClr val="tx1">
                    <a:lumMod val="65000"/>
                    <a:lumOff val="35000"/>
                  </a:schemeClr>
                </a:solidFill>
              </a:rPr>
              <a:t>After dinner, Jesus went with his disciples to a place called Gethsemane.</a:t>
            </a:r>
            <a:endParaRPr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lvl="0">
              <a:defRPr/>
            </a:pPr>
            <a:r>
              <a:rPr lang="en-US" altLang="ko-KR" sz="3000">
                <a:solidFill>
                  <a:schemeClr val="tx1">
                    <a:lumMod val="65000"/>
                    <a:lumOff val="35000"/>
                  </a:schemeClr>
                </a:solidFill>
              </a:rPr>
              <a:t>Jesus said to the disciples, “My soul is overwhelmed with sorrow to the point of death. Stay here and keep watch with me.”</a:t>
            </a:r>
            <a:endParaRPr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lvl="0">
              <a:defRPr/>
            </a:pPr>
            <a:r>
              <a:rPr lang="en-US" altLang="ko-KR" sz="2800">
                <a:solidFill>
                  <a:schemeClr val="tx1">
                    <a:lumMod val="65000"/>
                    <a:lumOff val="35000"/>
                  </a:schemeClr>
                </a:solidFill>
              </a:rPr>
              <a:t>“"My Father, if it is possible, may this cup be taken from me. Yet not as I will, but as you will." Jesus prayed earnestly. But the disciples fell into a deep sleep.</a:t>
            </a:r>
            <a:endParaRPr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lvl="0">
              <a:defRPr/>
            </a:pPr>
            <a:r>
              <a:rPr lang="en-US" altLang="ko-KR" sz="2800">
                <a:solidFill>
                  <a:schemeClr val="tx1">
                    <a:lumMod val="65000"/>
                    <a:lumOff val="35000"/>
                  </a:schemeClr>
                </a:solidFill>
              </a:rPr>
              <a:t>Jesus said, waking up his disciples, “Could you not keep watch with me for an hour? Look. Here comes my betrayer to arrest me.”</a:t>
            </a:r>
            <a:endParaRPr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lvl="0">
              <a:defRPr/>
            </a:pPr>
            <a:r>
              <a:rPr lang="en-US" altLang="ko-KR" sz="2800">
                <a:solidFill>
                  <a:schemeClr val="tx1">
                    <a:lumMod val="65000"/>
                    <a:lumOff val="35000"/>
                  </a:schemeClr>
                </a:solidFill>
              </a:rPr>
              <a:t>In the end, Jesus followed the people who came to catch him. It was to die to pay for our sins on the cross as God wished.</a:t>
            </a:r>
            <a:endParaRPr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lvl="0">
              <a:defRPr/>
            </a:pPr>
            <a:r>
              <a:rPr lang="en-US" altLang="ko-KR" sz="3200">
                <a:solidFill>
                  <a:schemeClr val="tx1">
                    <a:lumMod val="65000"/>
                    <a:lumOff val="35000"/>
                  </a:schemeClr>
                </a:solidFill>
              </a:rPr>
              <a:t>But before Jesus came, he died.</a:t>
            </a: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algn="ctr">
              <a:defRPr/>
            </a:pPr>
            <a:r>
              <a:rPr lang="en-US" altLang="ko-KR" sz="4000">
                <a:solidFill>
                  <a:srgbClr val="ff0000"/>
                </a:solidFill>
              </a:rPr>
              <a:t>Today’s Lesson</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algn="ctr">
              <a:defRPr/>
            </a:pPr>
            <a:r>
              <a:rPr lang="en-US" altLang="ko-KR" sz="3600">
                <a:solidFill>
                  <a:schemeClr val="tx1">
                    <a:lumMod val="65000"/>
                    <a:lumOff val="35000"/>
                  </a:schemeClr>
                </a:solidFill>
              </a:rPr>
              <a:t>It was painful for Jesus to die to pay for our sins on the cross, but he was completely obedient </a:t>
            </a:r>
            <a:endParaRPr lang="en-US" altLang="ko-KR" sz="3600">
              <a:solidFill>
                <a:schemeClr val="tx1">
                  <a:lumMod val="65000"/>
                  <a:lumOff val="35000"/>
                </a:schemeClr>
              </a:solidFill>
            </a:endParaRPr>
          </a:p>
          <a:p>
            <a:pPr algn="ctr">
              <a:defRPr/>
            </a:pPr>
            <a:r>
              <a:rPr lang="en-US" altLang="ko-KR" sz="3600">
                <a:solidFill>
                  <a:schemeClr val="tx1">
                    <a:lumMod val="65000"/>
                    <a:lumOff val="35000"/>
                  </a:schemeClr>
                </a:solidFill>
              </a:rPr>
              <a:t>because it was God's will.</a:t>
            </a:r>
            <a:endParaRPr lang="en-US" altLang="ko-KR" sz="3600">
              <a:solidFill>
                <a:schemeClr val="tx1">
                  <a:lumMod val="65000"/>
                  <a:lumOff val="35000"/>
                </a:schemeClr>
              </a:solidFill>
            </a:endParaRPr>
          </a:p>
          <a:p>
            <a:pPr algn="ctr">
              <a:defRPr/>
            </a:pPr>
            <a:r>
              <a:rPr lang="en-US" altLang="ko-KR" sz="3600">
                <a:solidFill>
                  <a:schemeClr val="tx1">
                    <a:lumMod val="65000"/>
                    <a:lumOff val="35000"/>
                  </a:schemeClr>
                </a:solidFill>
              </a:rPr>
              <a:t>We must first hope that God's will be fulfilled rather than mine in our lives.</a:t>
            </a: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algn="ctr">
              <a:defRPr/>
            </a:pPr>
            <a:r>
              <a:rPr lang="en-US" altLang="ko-KR" sz="3200"/>
              <a:t>Who is Jesus?</a:t>
            </a:r>
            <a:r>
              <a:rPr lang="ko-KR" altLang="en-US" sz="3200"/>
              <a:t> </a:t>
            </a:r>
            <a:endParaRPr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lvl="0">
              <a:defRPr/>
            </a:pPr>
            <a:r>
              <a:rPr lang="en-US" altLang="ko-KR" sz="3600">
                <a:solidFill>
                  <a:srgbClr val="0070c0"/>
                </a:solidFill>
              </a:rPr>
              <a:t>Jesus</a:t>
            </a:r>
            <a:r>
              <a:rPr lang="ko-KR" altLang="en-US" sz="3600">
                <a:solidFill>
                  <a:srgbClr val="0070c0"/>
                </a:solidFill>
              </a:rPr>
              <a:t> </a:t>
            </a:r>
            <a:r>
              <a:rPr lang="en-US" altLang="ko-KR" sz="3600">
                <a:solidFill>
                  <a:srgbClr val="0070c0"/>
                </a:solidFill>
              </a:rPr>
              <a:t>is..</a:t>
            </a:r>
            <a:endParaRPr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lvl="0">
              <a:defRPr/>
            </a:pPr>
            <a:r>
              <a:rPr lang="en-US" altLang="ko-KR" sz="3600">
                <a:solidFill>
                  <a:schemeClr val="tx1">
                    <a:lumMod val="65000"/>
                    <a:lumOff val="35000"/>
                  </a:schemeClr>
                </a:solidFill>
              </a:rPr>
              <a:t>Jesus is sinless in this land because he fully follows God's will.</a:t>
            </a:r>
            <a:endParaRPr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algn="ctr">
              <a:defRPr/>
            </a:pPr>
            <a:r>
              <a:rPr lang="en-US" altLang="ko-KR" sz="4000"/>
              <a:t>Today’s Quiz</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lvl="0">
              <a:defRPr/>
            </a:pPr>
            <a:r>
              <a:rPr lang="en-US" altLang="ko-KR" sz="3200">
                <a:solidFill>
                  <a:schemeClr val="tx1">
                    <a:lumMod val="65000"/>
                    <a:lumOff val="35000"/>
                  </a:schemeClr>
                </a:solidFill>
              </a:rPr>
              <a:t>Where did Jesus pray before he was arrested?</a:t>
            </a:r>
            <a:endParaRPr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lvl="0">
              <a:defRPr/>
            </a:pPr>
            <a:r>
              <a:rPr lang="ko-KR" altLang="en-US" sz="2800">
                <a:solidFill>
                  <a:schemeClr val="tx1">
                    <a:lumMod val="65000"/>
                    <a:lumOff val="35000"/>
                  </a:schemeClr>
                </a:solidFill>
              </a:rPr>
              <a:t>① </a:t>
            </a:r>
            <a:r>
              <a:rPr lang="en-US" altLang="ko-KR" sz="2800">
                <a:solidFill>
                  <a:schemeClr val="tx1">
                    <a:lumMod val="65000"/>
                    <a:lumOff val="35000"/>
                  </a:schemeClr>
                </a:solidFill>
              </a:rPr>
              <a:t>In the temple of Jerusalem</a:t>
            </a:r>
            <a:endParaRPr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lvl="0">
              <a:defRPr/>
            </a:pPr>
            <a:r>
              <a:rPr lang="ko-KR" altLang="en-US" sz="2800">
                <a:solidFill>
                  <a:schemeClr val="tx1">
                    <a:lumMod val="65000"/>
                    <a:lumOff val="35000"/>
                  </a:schemeClr>
                </a:solidFill>
              </a:rPr>
              <a:t>② </a:t>
            </a:r>
            <a:r>
              <a:rPr lang="en-US" altLang="ko-KR" sz="2800">
                <a:solidFill>
                  <a:schemeClr val="tx1">
                    <a:lumMod val="65000"/>
                    <a:lumOff val="35000"/>
                  </a:schemeClr>
                </a:solidFill>
              </a:rPr>
              <a:t>Gethsemane</a:t>
            </a:r>
            <a:endParaRPr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lvl="0">
              <a:defRPr/>
            </a:pPr>
            <a:r>
              <a:rPr lang="ko-KR" altLang="en-US" sz="2800">
                <a:solidFill>
                  <a:schemeClr val="tx1">
                    <a:lumMod val="65000"/>
                    <a:lumOff val="35000"/>
                  </a:schemeClr>
                </a:solidFill>
              </a:rPr>
              <a:t>③ </a:t>
            </a:r>
            <a:r>
              <a:rPr lang="en-US" altLang="ko-KR" sz="2800">
                <a:solidFill>
                  <a:schemeClr val="tx1">
                    <a:lumMod val="65000"/>
                    <a:lumOff val="35000"/>
                  </a:schemeClr>
                </a:solidFill>
              </a:rPr>
              <a:t>Upper room of Mark</a:t>
            </a:r>
            <a:endParaRPr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lvl="0">
              <a:defRPr/>
            </a:pPr>
            <a:r>
              <a:rPr lang="ko-KR" altLang="en-US" sz="2800">
                <a:solidFill>
                  <a:schemeClr val="tx1">
                    <a:lumMod val="65000"/>
                    <a:lumOff val="35000"/>
                  </a:schemeClr>
                </a:solidFill>
              </a:rPr>
              <a:t>④ </a:t>
            </a:r>
            <a:r>
              <a:rPr lang="en-US" altLang="ko-KR" sz="2800">
                <a:solidFill>
                  <a:schemeClr val="tx1">
                    <a:lumMod val="65000"/>
                    <a:lumOff val="35000"/>
                  </a:schemeClr>
                </a:solidFill>
              </a:rPr>
              <a:t>Lake Galilee</a:t>
            </a:r>
            <a:endParaRPr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lvl="0">
              <a:defRPr/>
            </a:pPr>
            <a:r>
              <a:rPr lang="ko-KR" altLang="en-US" sz="2800">
                <a:solidFill>
                  <a:srgbClr val="ff0000"/>
                </a:solidFill>
              </a:rPr>
              <a:t>② </a:t>
            </a:r>
            <a:r>
              <a:rPr lang="en-US" altLang="ko-KR" sz="2800">
                <a:solidFill>
                  <a:srgbClr val="ff0000"/>
                </a:solidFill>
              </a:rPr>
              <a:t>Gethsemane</a:t>
            </a:r>
            <a:endParaRPr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lang="en-US" altLang="ko-KR" sz="4000"/>
              <a:t>Today’s Word</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lvl="0">
              <a:defRPr/>
            </a:pPr>
            <a:r>
              <a:rPr lang="en-US" altLang="ko-KR" sz="3600"/>
              <a:t>Going a little farther, he fell with his face to the ground and prayed, "My Father, if it is possible, may this cup be taken from me. Yet not as I will, but as you will."</a:t>
            </a:r>
            <a:endParaRPr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algn="r">
              <a:defRPr/>
            </a:pPr>
            <a:r>
              <a:rPr lang="en-US" altLang="ko-KR" sz="2800">
                <a:solidFill>
                  <a:schemeClr val="tx1">
                    <a:lumMod val="65000"/>
                    <a:lumOff val="35000"/>
                  </a:schemeClr>
                </a:solidFill>
              </a:rPr>
              <a:t>Matthew</a:t>
            </a:r>
            <a:r>
              <a:rPr lang="ko-KR" altLang="en-US" sz="2800">
                <a:solidFill>
                  <a:schemeClr val="tx1">
                    <a:lumMod val="65000"/>
                    <a:lumOff val="35000"/>
                  </a:schemeClr>
                </a:solidFill>
              </a:rPr>
              <a:t> </a:t>
            </a:r>
            <a:r>
              <a:rPr lang="en-US" altLang="ko-KR" sz="2800">
                <a:solidFill>
                  <a:schemeClr val="tx1">
                    <a:lumMod val="65000"/>
                    <a:lumOff val="35000"/>
                  </a:schemeClr>
                </a:solidFill>
              </a:rPr>
              <a:t>26:39</a:t>
            </a:r>
            <a:endParaRPr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lvl="0">
              <a:defRPr/>
            </a:pPr>
            <a:r>
              <a:rPr lang="en-US" altLang="ko-KR" b="1">
                <a:solidFill>
                  <a:schemeClr val="tx1">
                    <a:lumMod val="50000"/>
                    <a:lumOff val="50000"/>
                  </a:schemeClr>
                </a:solidFill>
              </a:rPr>
              <a:t>No. 86 The Word of God</a:t>
            </a:r>
            <a:endParaRPr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algn="ctr">
              <a:defRPr/>
            </a:pPr>
            <a:r>
              <a:rPr lang="en-US" altLang="ko-KR" sz="4400"/>
              <a:t>Jesus died on the cross.</a:t>
            </a:r>
            <a:endParaRPr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lang="en-US" altLang="ko-KR" sz="4000"/>
              <a:t>Today’s Word</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lvl="0">
              <a:defRPr/>
            </a:pPr>
            <a:r>
              <a:rPr lang="en-US" altLang="ko-KR" sz="3600"/>
              <a:t>Jesus called out with a loud voice, "Father, into your hands I commit my spirit." When he had said this, he breathed his last. </a:t>
            </a:r>
            <a:endParaRPr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algn="r">
              <a:defRPr/>
            </a:pPr>
            <a:r>
              <a:rPr lang="en-US" altLang="ko-KR" sz="2800">
                <a:solidFill>
                  <a:schemeClr val="tx1">
                    <a:lumMod val="65000"/>
                    <a:lumOff val="35000"/>
                  </a:schemeClr>
                </a:solidFill>
              </a:rPr>
              <a:t>Luke</a:t>
            </a:r>
            <a:r>
              <a:rPr lang="ko-KR" altLang="en-US" sz="2800">
                <a:solidFill>
                  <a:schemeClr val="tx1">
                    <a:lumMod val="65000"/>
                    <a:lumOff val="35000"/>
                  </a:schemeClr>
                </a:solidFill>
              </a:rPr>
              <a:t> </a:t>
            </a:r>
            <a:r>
              <a:rPr lang="en-US" altLang="ko-KR" sz="2800">
                <a:solidFill>
                  <a:schemeClr val="tx1">
                    <a:lumMod val="65000"/>
                    <a:lumOff val="35000"/>
                  </a:schemeClr>
                </a:solidFill>
              </a:rPr>
              <a:t>23:</a:t>
            </a:r>
            <a:r>
              <a:rPr lang="ko-KR" altLang="en-US" sz="2800">
                <a:solidFill>
                  <a:schemeClr val="tx1">
                    <a:lumMod val="65000"/>
                    <a:lumOff val="35000"/>
                  </a:schemeClr>
                </a:solidFill>
              </a:rPr>
              <a:t> </a:t>
            </a:r>
            <a:r>
              <a:rPr lang="en-US" altLang="ko-KR" sz="2800">
                <a:solidFill>
                  <a:schemeClr val="tx1">
                    <a:lumMod val="65000"/>
                    <a:lumOff val="35000"/>
                  </a:schemeClr>
                </a:solidFill>
              </a:rPr>
              <a:t>46</a:t>
            </a:r>
            <a:endParaRPr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lvl="0">
              <a:defRPr/>
            </a:pPr>
            <a:r>
              <a:rPr lang="en-US" altLang="ko-KR" sz="2800">
                <a:solidFill>
                  <a:schemeClr val="tx1">
                    <a:lumMod val="65000"/>
                    <a:lumOff val="35000"/>
                  </a:schemeClr>
                </a:solidFill>
              </a:rPr>
              <a:t>Jesus, captured by Roman soldiers, wore a crown of thorns in his head, was mocked, carried the cross and was led out to be executed to the hill.</a:t>
            </a:r>
            <a:endParaRPr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lvl="0">
              <a:defRPr/>
            </a:pPr>
            <a:r>
              <a:rPr lang="en-US" altLang="ko-KR" sz="3200">
                <a:solidFill>
                  <a:schemeClr val="tx1">
                    <a:lumMod val="65000"/>
                    <a:lumOff val="35000"/>
                  </a:schemeClr>
                </a:solidFill>
              </a:rPr>
              <a:t>Then, Jesus was crucified on the cross along with two criminals. The people stood watching, and the rulers even sneered at him.</a:t>
            </a: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lvl="0">
              <a:defRPr/>
            </a:pPr>
            <a:r>
              <a:rPr lang="en-US" altLang="ko-KR" sz="2800">
                <a:solidFill>
                  <a:schemeClr val="tx1">
                    <a:lumMod val="65000"/>
                    <a:lumOff val="35000"/>
                  </a:schemeClr>
                </a:solidFill>
              </a:rPr>
              <a:t>“Father, forgive them, for they do not know what they are doing.” Jesus prayed for those who killed him.</a:t>
            </a:r>
            <a:endParaRPr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lvl="0">
              <a:defRPr/>
            </a:pPr>
            <a:r>
              <a:rPr lang="en-US" altLang="ko-KR" sz="3200">
                <a:solidFill>
                  <a:schemeClr val="tx1">
                    <a:lumMod val="65000"/>
                    <a:lumOff val="35000"/>
                  </a:schemeClr>
                </a:solidFill>
              </a:rPr>
              <a:t>Jesus said, "It is finished!" And He bowed His head and gave up His spirit.</a:t>
            </a:r>
            <a:endParaRPr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lvl="0">
              <a:defRPr/>
            </a:pPr>
            <a:r>
              <a:rPr altLang="ko-KR" lang="en-US" sz="2800">
                <a:solidFill>
                  <a:schemeClr val="tx1">
                    <a:lumMod val="65000"/>
                    <a:lumOff val="35000"/>
                  </a:schemeClr>
                </a:solidFill>
              </a:rPr>
              <a:t>Lazarus’ sister said to Jesus who came late, “Jesus, if you had been here, my brother would not have died.”</a:t>
            </a:r>
            <a:endParaRPr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lvl="0">
              <a:defRPr/>
            </a:pPr>
            <a:r>
              <a:rPr lang="en-US" altLang="ko-KR" sz="2800">
                <a:solidFill>
                  <a:schemeClr val="tx1">
                    <a:lumMod val="65000"/>
                    <a:lumOff val="35000"/>
                  </a:schemeClr>
                </a:solidFill>
              </a:rPr>
              <a:t>At that moment the curtain of the temple was torn in two from top to bottom. The earth shook and the rocks split. When soldiers who crucified Jesus saw this, they were terrified, and exclaimed, "Surely he was the Son of God!"</a:t>
            </a:r>
            <a:endParaRPr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algn="ctr">
              <a:defRPr/>
            </a:pPr>
            <a:r>
              <a:rPr lang="en-US" altLang="ko-KR" sz="4000"/>
              <a:t>Today’s Lesson</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algn="ctr">
              <a:defRPr/>
            </a:pPr>
            <a:r>
              <a:rPr lang="en-US" altLang="ko-KR" sz="3600">
                <a:solidFill>
                  <a:schemeClr val="tx1">
                    <a:lumMod val="65000"/>
                    <a:lumOff val="35000"/>
                  </a:schemeClr>
                </a:solidFill>
              </a:rPr>
              <a:t>The sinless Jesus suffered and died on behalf of us, and paid for our sins.</a:t>
            </a:r>
            <a:endParaRPr lang="en-US" altLang="ko-KR" sz="3600">
              <a:solidFill>
                <a:schemeClr val="tx1">
                  <a:lumMod val="65000"/>
                  <a:lumOff val="35000"/>
                </a:schemeClr>
              </a:solidFill>
            </a:endParaRPr>
          </a:p>
          <a:p>
            <a:pPr algn="ctr">
              <a:defRPr/>
            </a:pPr>
            <a:r>
              <a:rPr lang="en-US" altLang="ko-KR" sz="3600">
                <a:solidFill>
                  <a:schemeClr val="tx1">
                    <a:lumMod val="65000"/>
                    <a:lumOff val="35000"/>
                  </a:schemeClr>
                </a:solidFill>
              </a:rPr>
              <a:t>Therefore, we do not need to pay for ourselves. </a:t>
            </a:r>
            <a:endParaRPr lang="en-US" altLang="ko-KR" sz="3600">
              <a:solidFill>
                <a:schemeClr val="tx1">
                  <a:lumMod val="65000"/>
                  <a:lumOff val="35000"/>
                </a:schemeClr>
              </a:solidFill>
            </a:endParaRPr>
          </a:p>
          <a:p>
            <a:pPr algn="ctr">
              <a:defRPr/>
            </a:pPr>
            <a:r>
              <a:rPr lang="en-US" altLang="ko-KR" sz="3600">
                <a:solidFill>
                  <a:schemeClr val="tx1">
                    <a:lumMod val="65000"/>
                    <a:lumOff val="35000"/>
                  </a:schemeClr>
                </a:solidFill>
              </a:rPr>
              <a:t>We were saved thanks to Jesus.</a:t>
            </a:r>
            <a:endParaRPr lang="en-US" altLang="ko-KR" sz="3600">
              <a:solidFill>
                <a:schemeClr val="tx1">
                  <a:lumMod val="65000"/>
                  <a:lumOff val="35000"/>
                </a:schemeClr>
              </a:solidFill>
            </a:endParaRPr>
          </a:p>
          <a:p>
            <a:pPr algn="ctr">
              <a:defRPr/>
            </a:pPr>
            <a:r>
              <a:rPr lang="en-US" altLang="ko-KR" sz="3600">
                <a:solidFill>
                  <a:schemeClr val="tx1">
                    <a:lumMod val="65000"/>
                    <a:lumOff val="35000"/>
                  </a:schemeClr>
                </a:solidFill>
              </a:rPr>
              <a:t>We must not forget this for a moment.</a:t>
            </a: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algn="ctr">
              <a:defRPr/>
            </a:pPr>
            <a:r>
              <a:rPr lang="en-US" altLang="ko-KR" sz="3200"/>
              <a:t>Who is Jesus?</a:t>
            </a:r>
            <a:endParaRPr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lvl="0">
              <a:defRPr/>
            </a:pPr>
            <a:r>
              <a:rPr lang="en-US" altLang="ko-KR" sz="3600">
                <a:solidFill>
                  <a:srgbClr val="0070c0"/>
                </a:solidFill>
              </a:rPr>
              <a:t>Jesus is..</a:t>
            </a:r>
            <a:endParaRPr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lvl="0">
              <a:defRPr/>
            </a:pPr>
            <a:r>
              <a:rPr lang="en-US" altLang="ko-KR" sz="3600">
                <a:solidFill>
                  <a:schemeClr val="tx1">
                    <a:lumMod val="65000"/>
                    <a:lumOff val="35000"/>
                  </a:schemeClr>
                </a:solidFill>
              </a:rPr>
              <a:t>Jesus is the Savior who saved us by dying for our sins on the cross.</a:t>
            </a:r>
            <a:endParaRPr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algn="ctr">
              <a:defRPr/>
            </a:pPr>
            <a:r>
              <a:rPr lang="en-US" altLang="ko-KR" sz="4000"/>
              <a:t>Today’s Quiz</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lvl="0">
              <a:defRPr/>
            </a:pPr>
            <a:r>
              <a:rPr lang="en-US" altLang="ko-KR" sz="3200">
                <a:solidFill>
                  <a:schemeClr val="tx1">
                    <a:lumMod val="65000"/>
                    <a:lumOff val="35000"/>
                  </a:schemeClr>
                </a:solidFill>
              </a:rPr>
              <a:t>Who was Jesus crucified with?</a:t>
            </a:r>
            <a:endParaRPr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lvl="0">
              <a:defRPr/>
            </a:pPr>
            <a:r>
              <a:rPr lang="ko-KR" altLang="en-US" sz="2800">
                <a:solidFill>
                  <a:schemeClr val="tx1">
                    <a:lumMod val="65000"/>
                    <a:lumOff val="35000"/>
                  </a:schemeClr>
                </a:solidFill>
              </a:rPr>
              <a:t>① </a:t>
            </a:r>
            <a:r>
              <a:rPr lang="en-US" altLang="ko-KR" sz="2800">
                <a:solidFill>
                  <a:schemeClr val="tx1">
                    <a:lumMod val="65000"/>
                    <a:lumOff val="35000"/>
                  </a:schemeClr>
                </a:solidFill>
              </a:rPr>
              <a:t>Disciples</a:t>
            </a:r>
            <a:endParaRPr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lvl="0">
              <a:defRPr/>
            </a:pPr>
            <a:r>
              <a:rPr lang="ko-KR" altLang="en-US" sz="2800">
                <a:solidFill>
                  <a:schemeClr val="tx1">
                    <a:lumMod val="65000"/>
                    <a:lumOff val="35000"/>
                  </a:schemeClr>
                </a:solidFill>
              </a:rPr>
              <a:t>② </a:t>
            </a:r>
            <a:r>
              <a:rPr lang="en-US" altLang="ko-KR" sz="2800">
                <a:solidFill>
                  <a:schemeClr val="tx1">
                    <a:lumMod val="65000"/>
                    <a:lumOff val="35000"/>
                  </a:schemeClr>
                </a:solidFill>
              </a:rPr>
              <a:t>Women</a:t>
            </a:r>
            <a:endParaRPr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lvl="0">
              <a:defRPr/>
            </a:pPr>
            <a:r>
              <a:rPr lang="ko-KR" altLang="en-US" sz="2800">
                <a:solidFill>
                  <a:schemeClr val="tx1">
                    <a:lumMod val="65000"/>
                    <a:lumOff val="35000"/>
                  </a:schemeClr>
                </a:solidFill>
              </a:rPr>
              <a:t>③ </a:t>
            </a:r>
            <a:r>
              <a:rPr lang="en-US" altLang="ko-KR" sz="2800">
                <a:solidFill>
                  <a:schemeClr val="tx1">
                    <a:lumMod val="65000"/>
                    <a:lumOff val="35000"/>
                  </a:schemeClr>
                </a:solidFill>
              </a:rPr>
              <a:t>Priests</a:t>
            </a:r>
            <a:endParaRPr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lvl="0">
              <a:defRPr/>
            </a:pPr>
            <a:r>
              <a:rPr lang="ko-KR" altLang="en-US" sz="2800">
                <a:solidFill>
                  <a:schemeClr val="tx1">
                    <a:lumMod val="65000"/>
                    <a:lumOff val="35000"/>
                  </a:schemeClr>
                </a:solidFill>
              </a:rPr>
              <a:t>④ </a:t>
            </a:r>
            <a:r>
              <a:rPr lang="en-US" altLang="ko-KR" sz="2800">
                <a:solidFill>
                  <a:schemeClr val="tx1">
                    <a:lumMod val="65000"/>
                    <a:lumOff val="35000"/>
                  </a:schemeClr>
                </a:solidFill>
              </a:rPr>
              <a:t>Criminals</a:t>
            </a:r>
            <a:endParaRPr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lvl="0">
              <a:defRPr/>
            </a:pPr>
            <a:r>
              <a:rPr lang="ko-KR" altLang="en-US" sz="2800">
                <a:solidFill>
                  <a:srgbClr val="ff0000"/>
                </a:solidFill>
              </a:rPr>
              <a:t>④ </a:t>
            </a:r>
            <a:r>
              <a:rPr lang="en-US" altLang="ko-KR" sz="2800">
                <a:solidFill>
                  <a:srgbClr val="ff0000"/>
                </a:solidFill>
              </a:rPr>
              <a:t>Criminals</a:t>
            </a:r>
            <a:endParaRPr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lang="en-US" altLang="ko-KR" sz="4000"/>
              <a:t>Today’s Word</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lvl="0">
              <a:defRPr/>
            </a:pPr>
            <a:r>
              <a:rPr lang="en-US" altLang="ko-KR" sz="3600"/>
              <a:t>Jesus called out with a loud voice, "Father, into your hands I commit my spirit." When he had said this, he breathed his last. </a:t>
            </a:r>
            <a:endParaRPr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algn="r">
              <a:defRPr/>
            </a:pPr>
            <a:r>
              <a:rPr lang="en-US" altLang="ko-KR" sz="2800">
                <a:solidFill>
                  <a:schemeClr val="tx1">
                    <a:lumMod val="65000"/>
                    <a:lumOff val="35000"/>
                  </a:schemeClr>
                </a:solidFill>
              </a:rPr>
              <a:t>Luke</a:t>
            </a:r>
            <a:r>
              <a:rPr lang="ko-KR" altLang="en-US" sz="2800">
                <a:solidFill>
                  <a:schemeClr val="tx1">
                    <a:lumMod val="65000"/>
                    <a:lumOff val="35000"/>
                  </a:schemeClr>
                </a:solidFill>
              </a:rPr>
              <a:t> </a:t>
            </a:r>
            <a:r>
              <a:rPr lang="en-US" altLang="ko-KR" sz="2800">
                <a:solidFill>
                  <a:schemeClr val="tx1">
                    <a:lumMod val="65000"/>
                    <a:lumOff val="35000"/>
                  </a:schemeClr>
                </a:solidFill>
              </a:rPr>
              <a:t>23:</a:t>
            </a:r>
            <a:r>
              <a:rPr lang="ko-KR" altLang="en-US" sz="2800">
                <a:solidFill>
                  <a:schemeClr val="tx1">
                    <a:lumMod val="65000"/>
                    <a:lumOff val="35000"/>
                  </a:schemeClr>
                </a:solidFill>
              </a:rPr>
              <a:t> </a:t>
            </a:r>
            <a:r>
              <a:rPr lang="en-US" altLang="ko-KR" sz="2800">
                <a:solidFill>
                  <a:schemeClr val="tx1">
                    <a:lumMod val="65000"/>
                    <a:lumOff val="35000"/>
                  </a:schemeClr>
                </a:solidFill>
              </a:rPr>
              <a:t>46</a:t>
            </a:r>
            <a:endParaRPr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lvl="0">
              <a:defRPr/>
            </a:pPr>
            <a:r>
              <a:rPr lang="en-US" altLang="ko-KR" b="1">
                <a:solidFill>
                  <a:schemeClr val="tx1">
                    <a:lumMod val="50000"/>
                    <a:lumOff val="50000"/>
                  </a:schemeClr>
                </a:solidFill>
              </a:rPr>
              <a:t>No. 87 The Word of God</a:t>
            </a:r>
            <a:endParaRPr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algn="ctr">
              <a:defRPr/>
            </a:pPr>
            <a:r>
              <a:rPr lang="en-US" altLang="ko-KR" sz="4400"/>
              <a:t>The Empty Tomb</a:t>
            </a:r>
            <a:endParaRPr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lang="en-US" altLang="ko-KR" sz="4000"/>
              <a:t>Today’s Word</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lvl="0">
              <a:defRPr/>
            </a:pPr>
            <a:r>
              <a:rPr lang="en-US" altLang="ko-KR" sz="3600"/>
              <a:t>At this, she turned around and saw Jesus standing there, but she did not realize that it was Jesus. </a:t>
            </a:r>
            <a:endParaRPr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algn="r">
              <a:defRPr/>
            </a:pPr>
            <a:r>
              <a:rPr lang="en-US" altLang="ko-KR" sz="2800">
                <a:solidFill>
                  <a:schemeClr val="tx1">
                    <a:lumMod val="65000"/>
                    <a:lumOff val="35000"/>
                  </a:schemeClr>
                </a:solidFill>
              </a:rPr>
              <a:t>John</a:t>
            </a:r>
            <a:r>
              <a:rPr lang="ko-KR" altLang="en-US" sz="2800">
                <a:solidFill>
                  <a:schemeClr val="tx1">
                    <a:lumMod val="65000"/>
                    <a:lumOff val="35000"/>
                  </a:schemeClr>
                </a:solidFill>
              </a:rPr>
              <a:t> </a:t>
            </a:r>
            <a:r>
              <a:rPr lang="en-US" altLang="ko-KR" sz="2800">
                <a:solidFill>
                  <a:schemeClr val="tx1">
                    <a:lumMod val="65000"/>
                    <a:lumOff val="35000"/>
                  </a:schemeClr>
                </a:solidFill>
              </a:rPr>
              <a:t>20:</a:t>
            </a:r>
            <a:r>
              <a:rPr lang="ko-KR" altLang="en-US" sz="2800">
                <a:solidFill>
                  <a:schemeClr val="tx1">
                    <a:lumMod val="65000"/>
                    <a:lumOff val="35000"/>
                  </a:schemeClr>
                </a:solidFill>
              </a:rPr>
              <a:t> </a:t>
            </a:r>
            <a:r>
              <a:rPr lang="en-US" altLang="ko-KR" sz="2800">
                <a:solidFill>
                  <a:schemeClr val="tx1">
                    <a:lumMod val="65000"/>
                    <a:lumOff val="35000"/>
                  </a:schemeClr>
                </a:solidFill>
              </a:rPr>
              <a:t>14</a:t>
            </a:r>
            <a:endParaRPr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lvl="0">
              <a:defRPr/>
            </a:pPr>
            <a:r>
              <a:rPr lang="en-US" altLang="ko-KR" sz="3200">
                <a:solidFill>
                  <a:schemeClr val="tx1">
                    <a:lumMod val="65000"/>
                    <a:lumOff val="35000"/>
                  </a:schemeClr>
                </a:solidFill>
              </a:rPr>
              <a:t>Mary Magdalene went to the tomb to see the dead Jesus. But, the stone door of the tomb was open.</a:t>
            </a:r>
            <a:endParaRPr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lvl="0">
              <a:defRPr/>
            </a:pPr>
            <a:r>
              <a:rPr lang="en-US" altLang="ko-KR" sz="3200">
                <a:solidFill>
                  <a:schemeClr val="tx1">
                    <a:lumMod val="65000"/>
                    <a:lumOff val="35000"/>
                  </a:schemeClr>
                </a:solidFill>
              </a:rPr>
              <a:t>There was no body of Jesus in the tomb. Mary thought someone had stolen Jesus’ dead body.</a:t>
            </a:r>
            <a:endParaRPr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lvl="0">
              <a:defRPr/>
            </a:pPr>
            <a:r>
              <a:rPr lang="en-US" altLang="ko-KR" sz="2800">
                <a:solidFill>
                  <a:schemeClr val="tx1">
                    <a:lumMod val="65000"/>
                    <a:lumOff val="35000"/>
                  </a:schemeClr>
                </a:solidFill>
              </a:rPr>
              <a:t>The angel appeared and asked. "Why are you crying?" Mary answered, "Someone stole Jesus’ body."</a:t>
            </a:r>
            <a:endParaRPr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lvl="0">
              <a:defRPr/>
            </a:pPr>
            <a:r>
              <a:rPr altLang="ko-KR" lang="en-US" sz="3200">
                <a:solidFill>
                  <a:schemeClr val="tx1">
                    <a:lumMod val="65000"/>
                    <a:lumOff val="35000"/>
                  </a:schemeClr>
                </a:solidFill>
              </a:rPr>
              <a:t>Jesus said, “Take away the stone gate of the tomb.” Jesus ordered, "Come out, Lazarus."</a:t>
            </a:r>
            <a:endParaRPr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lvl="0">
              <a:defRPr/>
            </a:pPr>
            <a:r>
              <a:rPr lang="en-US" altLang="ko-KR" sz="2800">
                <a:solidFill>
                  <a:schemeClr val="tx1">
                    <a:lumMod val="65000"/>
                    <a:lumOff val="35000"/>
                  </a:schemeClr>
                </a:solidFill>
              </a:rPr>
              <a:t>And when she turned around, there was Jesus who came back alive. But Mary didn't recognize Jesus. She didn't think Jesus would come back to life.</a:t>
            </a:r>
            <a:endParaRPr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lvl="0">
              <a:defRPr/>
            </a:pPr>
            <a:r>
              <a:rPr lang="en-US" altLang="ko-KR" sz="2800">
                <a:solidFill>
                  <a:schemeClr val="tx1">
                    <a:lumMod val="65000"/>
                    <a:lumOff val="35000"/>
                  </a:schemeClr>
                </a:solidFill>
              </a:rPr>
              <a:t>"Mary..." Only when Jesus called, Mary recognize him. “Lord, you've really come back to life." Jesus was resurrected three days after his death.</a:t>
            </a:r>
            <a:endParaRPr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lang="en-US" altLang="ko-KR" sz="4000"/>
              <a:t>Today’s Lesson</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algn="ctr">
              <a:defRPr/>
            </a:pPr>
            <a:r>
              <a:rPr lang="en-US" altLang="ko-KR" sz="3300">
                <a:solidFill>
                  <a:schemeClr val="tx1">
                    <a:lumMod val="65000"/>
                    <a:lumOff val="35000"/>
                  </a:schemeClr>
                </a:solidFill>
              </a:rPr>
              <a:t>No one in the world is dead </a:t>
            </a:r>
            <a:endParaRPr lang="en-US" altLang="ko-KR" sz="3300">
              <a:solidFill>
                <a:schemeClr val="tx1">
                  <a:lumMod val="65000"/>
                  <a:lumOff val="35000"/>
                </a:schemeClr>
              </a:solidFill>
            </a:endParaRPr>
          </a:p>
          <a:p>
            <a:pPr algn="ctr">
              <a:defRPr/>
            </a:pPr>
            <a:r>
              <a:rPr lang="en-US" altLang="ko-KR" sz="3300">
                <a:solidFill>
                  <a:schemeClr val="tx1">
                    <a:lumMod val="65000"/>
                    <a:lumOff val="35000"/>
                  </a:schemeClr>
                </a:solidFill>
              </a:rPr>
              <a:t>and alive again.</a:t>
            </a:r>
            <a:endParaRPr lang="en-US" altLang="ko-KR" sz="3300">
              <a:solidFill>
                <a:schemeClr val="tx1">
                  <a:lumMod val="65000"/>
                  <a:lumOff val="35000"/>
                </a:schemeClr>
              </a:solidFill>
            </a:endParaRPr>
          </a:p>
          <a:p>
            <a:pPr algn="ctr">
              <a:defRPr/>
            </a:pPr>
            <a:r>
              <a:rPr lang="en-US" altLang="ko-KR" sz="3300">
                <a:solidFill>
                  <a:schemeClr val="tx1">
                    <a:lumMod val="65000"/>
                    <a:lumOff val="35000"/>
                  </a:schemeClr>
                </a:solidFill>
              </a:rPr>
              <a:t>But the only one, Jesus, who was resurrected from death, is still alive.</a:t>
            </a:r>
            <a:endParaRPr lang="en-US" altLang="ko-KR" sz="3300">
              <a:solidFill>
                <a:schemeClr val="tx1">
                  <a:lumMod val="65000"/>
                  <a:lumOff val="35000"/>
                </a:schemeClr>
              </a:solidFill>
            </a:endParaRPr>
          </a:p>
          <a:p>
            <a:pPr algn="ctr">
              <a:defRPr/>
            </a:pPr>
            <a:r>
              <a:rPr lang="en-US" altLang="ko-KR" sz="3300">
                <a:solidFill>
                  <a:schemeClr val="tx1">
                    <a:lumMod val="65000"/>
                    <a:lumOff val="35000"/>
                  </a:schemeClr>
                </a:solidFill>
              </a:rPr>
              <a:t>The Bible says that those who believe in Jesus also come back to life </a:t>
            </a:r>
            <a:endParaRPr lang="en-US" altLang="ko-KR" sz="3300">
              <a:solidFill>
                <a:schemeClr val="tx1">
                  <a:lumMod val="65000"/>
                  <a:lumOff val="35000"/>
                </a:schemeClr>
              </a:solidFill>
            </a:endParaRPr>
          </a:p>
          <a:p>
            <a:pPr algn="ctr">
              <a:defRPr/>
            </a:pPr>
            <a:r>
              <a:rPr lang="en-US" altLang="ko-KR" sz="3300">
                <a:solidFill>
                  <a:schemeClr val="tx1">
                    <a:lumMod val="65000"/>
                    <a:lumOff val="35000"/>
                  </a:schemeClr>
                </a:solidFill>
              </a:rPr>
              <a:t>like Jesus.</a:t>
            </a:r>
            <a:endParaRPr lang="en-US" altLang="ko-KR" sz="3300">
              <a:solidFill>
                <a:schemeClr val="tx1">
                  <a:lumMod val="65000"/>
                  <a:lumOff val="35000"/>
                </a:schemeClr>
              </a:solidFill>
            </a:endParaRPr>
          </a:p>
          <a:p>
            <a:pPr algn="ctr">
              <a:defRPr/>
            </a:pPr>
            <a:r>
              <a:rPr lang="en-US" altLang="ko-KR" sz="3300">
                <a:solidFill>
                  <a:schemeClr val="tx1">
                    <a:lumMod val="65000"/>
                    <a:lumOff val="35000"/>
                  </a:schemeClr>
                </a:solidFill>
              </a:rPr>
              <a:t>So we must not lose our hope </a:t>
            </a:r>
            <a:endParaRPr lang="en-US" altLang="ko-KR" sz="3300">
              <a:solidFill>
                <a:schemeClr val="tx1">
                  <a:lumMod val="65000"/>
                  <a:lumOff val="35000"/>
                </a:schemeClr>
              </a:solidFill>
            </a:endParaRPr>
          </a:p>
          <a:p>
            <a:pPr algn="ctr">
              <a:defRPr/>
            </a:pPr>
            <a:r>
              <a:rPr lang="en-US" altLang="ko-KR" sz="3300">
                <a:solidFill>
                  <a:schemeClr val="tx1">
                    <a:lumMod val="65000"/>
                    <a:lumOff val="35000"/>
                  </a:schemeClr>
                </a:solidFill>
              </a:rPr>
              <a:t>for eternal life.</a:t>
            </a:r>
            <a:endParaRPr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algn="ctr">
              <a:defRPr/>
            </a:pPr>
            <a:r>
              <a:rPr lang="en-US" altLang="ko-KR" sz="3200"/>
              <a:t>Who is Jesus?</a:t>
            </a:r>
            <a:r>
              <a:rPr lang="ko-KR" altLang="en-US" sz="3200"/>
              <a:t> </a:t>
            </a:r>
            <a:endParaRPr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lvl="0">
              <a:defRPr/>
            </a:pPr>
            <a:r>
              <a:rPr lang="en-US" altLang="ko-KR" sz="3600">
                <a:solidFill>
                  <a:srgbClr val="0070c0"/>
                </a:solidFill>
              </a:rPr>
              <a:t>Jesus is..</a:t>
            </a:r>
            <a:endParaRPr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lvl="0">
              <a:defRPr/>
            </a:pPr>
            <a:r>
              <a:rPr lang="en-US" altLang="ko-KR" sz="3600">
                <a:solidFill>
                  <a:schemeClr val="tx1">
                    <a:lumMod val="65000"/>
                    <a:lumOff val="35000"/>
                  </a:schemeClr>
                </a:solidFill>
              </a:rPr>
              <a:t>Jesus is the Lord of Victory who overcame death and came back to life.</a:t>
            </a:r>
            <a:endParaRPr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algn="ctr">
              <a:defRPr/>
            </a:pPr>
            <a:r>
              <a:rPr lang="en-US" altLang="ko-KR" sz="4000"/>
              <a:t>Today’s Quiz</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lvl="0">
              <a:defRPr/>
            </a:pPr>
            <a:r>
              <a:rPr lang="en-US" altLang="ko-KR" sz="3200">
                <a:solidFill>
                  <a:schemeClr val="tx1">
                    <a:lumMod val="65000"/>
                    <a:lumOff val="35000"/>
                  </a:schemeClr>
                </a:solidFill>
              </a:rPr>
              <a:t>What did Mary think when she saw that there was no Jesus in the tomb?</a:t>
            </a:r>
            <a:endParaRPr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lvl="0">
              <a:defRPr/>
            </a:pPr>
            <a:r>
              <a:rPr lang="ko-KR" altLang="en-US" sz="2800">
                <a:solidFill>
                  <a:schemeClr val="tx1">
                    <a:lumMod val="65000"/>
                    <a:lumOff val="35000"/>
                  </a:schemeClr>
                </a:solidFill>
              </a:rPr>
              <a:t>① </a:t>
            </a:r>
            <a:r>
              <a:rPr lang="en-US" altLang="ko-KR" sz="2800">
                <a:solidFill>
                  <a:schemeClr val="tx1">
                    <a:lumMod val="65000"/>
                    <a:lumOff val="35000"/>
                  </a:schemeClr>
                </a:solidFill>
              </a:rPr>
              <a:t>Jesus has been resurrected!</a:t>
            </a:r>
            <a:endParaRPr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lvl="0">
              <a:defRPr/>
            </a:pPr>
            <a:r>
              <a:rPr lang="ko-KR" altLang="en-US" sz="2800">
                <a:solidFill>
                  <a:schemeClr val="tx1">
                    <a:lumMod val="65000"/>
                    <a:lumOff val="35000"/>
                  </a:schemeClr>
                </a:solidFill>
              </a:rPr>
              <a:t>② </a:t>
            </a:r>
            <a:r>
              <a:rPr lang="en-US" altLang="ko-KR" sz="2800">
                <a:solidFill>
                  <a:schemeClr val="tx1">
                    <a:lumMod val="65000"/>
                    <a:lumOff val="35000"/>
                  </a:schemeClr>
                </a:solidFill>
              </a:rPr>
              <a:t>This is not Jesus’ tomb!</a:t>
            </a:r>
            <a:endParaRPr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lvl="0">
              <a:defRPr/>
            </a:pPr>
            <a:r>
              <a:rPr lang="ko-KR" altLang="en-US" sz="2800">
                <a:solidFill>
                  <a:schemeClr val="tx1">
                    <a:lumMod val="65000"/>
                    <a:lumOff val="35000"/>
                  </a:schemeClr>
                </a:solidFill>
              </a:rPr>
              <a:t>③ </a:t>
            </a:r>
            <a:r>
              <a:rPr lang="en-US" altLang="ko-KR" sz="2800">
                <a:solidFill>
                  <a:schemeClr val="tx1">
                    <a:lumMod val="65000"/>
                    <a:lumOff val="35000"/>
                  </a:schemeClr>
                </a:solidFill>
              </a:rPr>
              <a:t>Someone stole Jesus’ dead body!</a:t>
            </a:r>
            <a:endParaRPr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lvl="0">
              <a:defRPr/>
            </a:pPr>
            <a:r>
              <a:rPr lang="ko-KR" altLang="en-US" sz="2800">
                <a:solidFill>
                  <a:schemeClr val="tx1">
                    <a:lumMod val="65000"/>
                    <a:lumOff val="35000"/>
                  </a:schemeClr>
                </a:solidFill>
              </a:rPr>
              <a:t>④ </a:t>
            </a:r>
            <a:r>
              <a:rPr lang="en-US" altLang="ko-KR" sz="2800">
                <a:solidFill>
                  <a:schemeClr val="tx1">
                    <a:lumMod val="65000"/>
                    <a:lumOff val="35000"/>
                  </a:schemeClr>
                </a:solidFill>
              </a:rPr>
              <a:t>Disciples bought Jesus’s dead body!</a:t>
            </a:r>
            <a:endParaRPr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lvl="0">
              <a:defRPr/>
            </a:pPr>
            <a:r>
              <a:rPr lang="ko-KR" altLang="en-US" sz="2800">
                <a:solidFill>
                  <a:srgbClr val="ff0000"/>
                </a:solidFill>
              </a:rPr>
              <a:t>③ </a:t>
            </a:r>
            <a:r>
              <a:rPr lang="en-US" altLang="ko-KR" sz="2800">
                <a:solidFill>
                  <a:srgbClr val="ff0000"/>
                </a:solidFill>
              </a:rPr>
              <a:t>Someone stole Jesus’ dead body!</a:t>
            </a:r>
            <a:endParaRPr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lang="en-US" altLang="ko-KR" sz="4000"/>
              <a:t>Today’s Word</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lvl="0">
              <a:defRPr/>
            </a:pPr>
            <a:r>
              <a:rPr lang="en-US" altLang="ko-KR" sz="3600"/>
              <a:t>At this, she turned around and saw Jesus standing there, but she did not realize that it was Jesus. </a:t>
            </a:r>
            <a:endParaRPr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algn="r">
              <a:defRPr/>
            </a:pPr>
            <a:r>
              <a:rPr lang="en-US" altLang="ko-KR" sz="2800">
                <a:solidFill>
                  <a:schemeClr val="tx1">
                    <a:lumMod val="65000"/>
                    <a:lumOff val="35000"/>
                  </a:schemeClr>
                </a:solidFill>
              </a:rPr>
              <a:t>John</a:t>
            </a:r>
            <a:r>
              <a:rPr lang="ko-KR" altLang="en-US" sz="2800">
                <a:solidFill>
                  <a:schemeClr val="tx1">
                    <a:lumMod val="65000"/>
                    <a:lumOff val="35000"/>
                  </a:schemeClr>
                </a:solidFill>
              </a:rPr>
              <a:t> </a:t>
            </a:r>
            <a:r>
              <a:rPr lang="en-US" altLang="ko-KR" sz="2800">
                <a:solidFill>
                  <a:schemeClr val="tx1">
                    <a:lumMod val="65000"/>
                    <a:lumOff val="35000"/>
                  </a:schemeClr>
                </a:solidFill>
              </a:rPr>
              <a:t>20:</a:t>
            </a:r>
            <a:r>
              <a:rPr lang="ko-KR" altLang="en-US" sz="2800">
                <a:solidFill>
                  <a:schemeClr val="tx1">
                    <a:lumMod val="65000"/>
                    <a:lumOff val="35000"/>
                  </a:schemeClr>
                </a:solidFill>
              </a:rPr>
              <a:t> </a:t>
            </a:r>
            <a:r>
              <a:rPr lang="en-US" altLang="ko-KR" sz="2800">
                <a:solidFill>
                  <a:schemeClr val="tx1">
                    <a:lumMod val="65000"/>
                    <a:lumOff val="35000"/>
                  </a:schemeClr>
                </a:solidFill>
              </a:rPr>
              <a:t>14</a:t>
            </a:r>
            <a:endParaRPr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lvl="0">
              <a:defRPr/>
            </a:pPr>
            <a:r>
              <a:rPr lang="en-US" altLang="ko-KR" b="1">
                <a:solidFill>
                  <a:schemeClr val="tx1">
                    <a:lumMod val="50000"/>
                    <a:lumOff val="50000"/>
                  </a:schemeClr>
                </a:solidFill>
              </a:rPr>
              <a:t>No. 88 The Word of God</a:t>
            </a:r>
            <a:endParaRPr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algn="ctr">
              <a:defRPr/>
            </a:pPr>
            <a:r>
              <a:rPr lang="en-US" altLang="ko-KR" sz="4400"/>
              <a:t>Jesus who ascended to heaven</a:t>
            </a:r>
            <a:endParaRPr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lang="en-US" altLang="ko-KR" sz="4000"/>
              <a:t>Today’s Word</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lvl="0">
              <a:defRPr/>
            </a:pPr>
            <a:r>
              <a:rPr lang="en-US" altLang="ko-KR" sz="3600"/>
              <a:t>After he said this, he was taken up before their very eyes, and a cloud hid him from their sight.</a:t>
            </a:r>
            <a:r>
              <a:rPr lang="ko-KR" altLang="en-US" sz="3600"/>
              <a:t> </a:t>
            </a:r>
            <a:endParaRPr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algn="r">
              <a:defRPr/>
            </a:pPr>
            <a:r>
              <a:rPr lang="en-US" altLang="ko-KR" sz="2800">
                <a:solidFill>
                  <a:schemeClr val="tx1">
                    <a:lumMod val="65000"/>
                    <a:lumOff val="35000"/>
                  </a:schemeClr>
                </a:solidFill>
              </a:rPr>
              <a:t>Acts</a:t>
            </a:r>
            <a:r>
              <a:rPr lang="ko-KR" altLang="en-US" sz="2800">
                <a:solidFill>
                  <a:schemeClr val="tx1">
                    <a:lumMod val="65000"/>
                    <a:lumOff val="35000"/>
                  </a:schemeClr>
                </a:solidFill>
              </a:rPr>
              <a:t> </a:t>
            </a:r>
            <a:r>
              <a:rPr lang="en-US" altLang="ko-KR" sz="2800">
                <a:solidFill>
                  <a:schemeClr val="tx1">
                    <a:lumMod val="65000"/>
                    <a:lumOff val="35000"/>
                  </a:schemeClr>
                </a:solidFill>
              </a:rPr>
              <a:t>1:</a:t>
            </a:r>
            <a:r>
              <a:rPr lang="ko-KR" altLang="en-US" sz="2800">
                <a:solidFill>
                  <a:schemeClr val="tx1">
                    <a:lumMod val="65000"/>
                    <a:lumOff val="35000"/>
                  </a:schemeClr>
                </a:solidFill>
              </a:rPr>
              <a:t> </a:t>
            </a:r>
            <a:r>
              <a:rPr lang="en-US" altLang="ko-KR" sz="2800">
                <a:solidFill>
                  <a:schemeClr val="tx1">
                    <a:lumMod val="65000"/>
                    <a:lumOff val="35000"/>
                  </a:schemeClr>
                </a:solidFill>
              </a:rPr>
              <a:t>9</a:t>
            </a:r>
            <a:endParaRPr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lvl="0">
              <a:defRPr/>
            </a:pPr>
            <a:r>
              <a:rPr lang="en-US" altLang="ko-KR" sz="3200">
                <a:solidFill>
                  <a:schemeClr val="tx1">
                    <a:lumMod val="65000"/>
                    <a:lumOff val="35000"/>
                  </a:schemeClr>
                </a:solidFill>
              </a:rPr>
              <a:t>The disciples, who did not know that Jesus had been resurrected, were seized with fear and disappointment.</a:t>
            </a: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lvl="0">
              <a:defRPr/>
            </a:pPr>
            <a:r>
              <a:rPr lang="en-US" altLang="ko-KR" sz="2800">
                <a:solidFill>
                  <a:schemeClr val="tx1">
                    <a:lumMod val="65000"/>
                    <a:lumOff val="35000"/>
                  </a:schemeClr>
                </a:solidFill>
              </a:rPr>
              <a:t>The resurrected Jesus came and stood among them, showed them his hands and side and said, “Stop doubting and believe.”</a:t>
            </a:r>
            <a:endParaRPr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lvl="0">
              <a:defRPr/>
            </a:pPr>
            <a:r>
              <a:rPr altLang="ko-KR" lang="en-US" sz="2800">
                <a:solidFill>
                  <a:schemeClr val="tx1">
                    <a:lumMod val="65000"/>
                    <a:lumOff val="35000"/>
                  </a:schemeClr>
                </a:solidFill>
              </a:rPr>
              <a:t>Then surprisingly, three days after his death, Lazarus walked out. People were delighted to see this and praised God.</a:t>
            </a:r>
            <a:endParaRPr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lvl="0">
              <a:defRPr/>
            </a:pPr>
            <a:r>
              <a:rPr lang="en-US" altLang="ko-KR" sz="3200">
                <a:solidFill>
                  <a:schemeClr val="tx1">
                    <a:lumMod val="65000"/>
                    <a:lumOff val="35000"/>
                  </a:schemeClr>
                </a:solidFill>
              </a:rPr>
              <a:t>Then, Jesus said that he would go back to His Father, God and promised that he would send the Holy Spirit. </a:t>
            </a: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lvl="0">
              <a:defRPr/>
            </a:pPr>
            <a:r>
              <a:rPr lang="en-US" altLang="ko-KR" sz="3000">
                <a:solidFill>
                  <a:schemeClr val="tx1">
                    <a:lumMod val="65000"/>
                    <a:lumOff val="35000"/>
                  </a:schemeClr>
                </a:solidFill>
              </a:rPr>
              <a:t>And Jesus ordered his disciples to be witnesses to Him until the end of the world, to preach the gospel and to teach the word.</a:t>
            </a:r>
            <a:endParaRPr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lvl="0">
              <a:defRPr/>
            </a:pPr>
            <a:r>
              <a:rPr lang="en-US" altLang="ko-KR" sz="2800">
                <a:solidFill>
                  <a:schemeClr val="tx1">
                    <a:lumMod val="65000"/>
                    <a:lumOff val="35000"/>
                  </a:schemeClr>
                </a:solidFill>
              </a:rPr>
              <a:t>After completing all the missions on this land, Jesus went up to heaven in front of his disciples. And he promised us that he'd come back to this land one day.</a:t>
            </a:r>
            <a:endParaRPr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algn="ctr">
              <a:defRPr/>
            </a:pPr>
            <a:r>
              <a:rPr lang="en-US" altLang="ko-KR" sz="4000"/>
              <a:t>Today’s Lesson</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algn="ctr">
              <a:defRPr/>
            </a:pPr>
            <a:r>
              <a:rPr lang="en-US" altLang="ko-KR" sz="3600">
                <a:solidFill>
                  <a:schemeClr val="tx1">
                    <a:lumMod val="65000"/>
                    <a:lumOff val="35000"/>
                  </a:schemeClr>
                </a:solidFill>
              </a:rPr>
              <a:t>Jesus ordered his disciples to preach the gospel to the ends of the earth before he ascended to Heaven.</a:t>
            </a:r>
            <a:endParaRPr lang="en-US" altLang="ko-KR" sz="3600">
              <a:solidFill>
                <a:schemeClr val="tx1">
                  <a:lumMod val="65000"/>
                  <a:lumOff val="35000"/>
                </a:schemeClr>
              </a:solidFill>
            </a:endParaRPr>
          </a:p>
          <a:p>
            <a:pPr algn="ctr">
              <a:defRPr/>
            </a:pPr>
            <a:r>
              <a:rPr lang="en-US" altLang="ko-KR" sz="3600">
                <a:solidFill>
                  <a:schemeClr val="tx1">
                    <a:lumMod val="65000"/>
                    <a:lumOff val="35000"/>
                  </a:schemeClr>
                </a:solidFill>
              </a:rPr>
              <a:t>The Church is a group of Jesus' disciples.</a:t>
            </a:r>
            <a:r>
              <a:rPr lang="ko-KR" altLang="en-US" sz="3600">
                <a:solidFill>
                  <a:schemeClr val="tx1">
                    <a:lumMod val="65000"/>
                    <a:lumOff val="35000"/>
                  </a:schemeClr>
                </a:solidFill>
              </a:rPr>
              <a:t> </a:t>
            </a:r>
            <a:r>
              <a:rPr lang="en-US" altLang="ko-KR" sz="3600">
                <a:solidFill>
                  <a:schemeClr val="tx1">
                    <a:lumMod val="65000"/>
                    <a:lumOff val="35000"/>
                  </a:schemeClr>
                </a:solidFill>
              </a:rPr>
              <a:t>As disciples of Jesus, we must preach the gospel everywhere. And we have to be witnesses to Jesus.</a:t>
            </a: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algn="ctr">
              <a:defRPr/>
            </a:pPr>
            <a:r>
              <a:rPr lang="en-US" altLang="ko-KR" sz="3200"/>
              <a:t>Who is Jesus?</a:t>
            </a:r>
            <a:r>
              <a:rPr lang="ko-KR" altLang="en-US" sz="3200"/>
              <a:t> </a:t>
            </a:r>
            <a:endParaRPr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lvl="0">
              <a:defRPr/>
            </a:pPr>
            <a:r>
              <a:rPr lang="en-US" altLang="ko-KR" sz="3600">
                <a:solidFill>
                  <a:srgbClr val="0070c0"/>
                </a:solidFill>
              </a:rPr>
              <a:t>Jesus is..</a:t>
            </a:r>
            <a:endParaRPr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lvl="0">
              <a:defRPr/>
            </a:pPr>
            <a:r>
              <a:rPr lang="en-US" altLang="ko-KR" sz="3600">
                <a:solidFill>
                  <a:schemeClr val="tx1">
                    <a:lumMod val="65000"/>
                    <a:lumOff val="35000"/>
                  </a:schemeClr>
                </a:solidFill>
              </a:rPr>
              <a:t>Jesus is still alive, sitting on the right side of God, and He will come back to earth as promised.</a:t>
            </a:r>
            <a:endParaRPr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algn="ctr">
              <a:defRPr/>
            </a:pPr>
            <a:r>
              <a:rPr lang="en-US" altLang="ko-KR" sz="4000"/>
              <a:t>Today’s Quiz</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lvl="0">
              <a:defRPr/>
            </a:pPr>
            <a:r>
              <a:rPr lang="en-US" altLang="ko-KR" sz="3200">
                <a:solidFill>
                  <a:schemeClr val="tx1">
                    <a:lumMod val="65000"/>
                    <a:lumOff val="35000"/>
                  </a:schemeClr>
                </a:solidFill>
              </a:rPr>
              <a:t>What did the resurrected Jesus show his disciples?</a:t>
            </a:r>
            <a:endParaRPr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lvl="0">
              <a:defRPr/>
            </a:pPr>
            <a:r>
              <a:rPr lang="ko-KR" altLang="en-US" sz="2800">
                <a:solidFill>
                  <a:schemeClr val="tx1">
                    <a:lumMod val="65000"/>
                    <a:lumOff val="35000"/>
                  </a:schemeClr>
                </a:solidFill>
              </a:rPr>
              <a:t>① </a:t>
            </a:r>
            <a:r>
              <a:rPr lang="en-US" altLang="ko-KR" sz="2800">
                <a:solidFill>
                  <a:schemeClr val="tx1">
                    <a:lumMod val="65000"/>
                    <a:lumOff val="35000"/>
                  </a:schemeClr>
                </a:solidFill>
              </a:rPr>
              <a:t>Nail marks on the hands and feet</a:t>
            </a:r>
            <a:endParaRPr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lvl="0">
              <a:defRPr/>
            </a:pPr>
            <a:r>
              <a:rPr lang="ko-KR" altLang="en-US" sz="2800">
                <a:solidFill>
                  <a:schemeClr val="tx1">
                    <a:lumMod val="65000"/>
                    <a:lumOff val="35000"/>
                  </a:schemeClr>
                </a:solidFill>
              </a:rPr>
              <a:t>② </a:t>
            </a:r>
            <a:r>
              <a:rPr lang="en-US" altLang="ko-KR" sz="2800">
                <a:solidFill>
                  <a:schemeClr val="tx1">
                    <a:lumMod val="65000"/>
                    <a:lumOff val="35000"/>
                  </a:schemeClr>
                </a:solidFill>
              </a:rPr>
              <a:t>Thorn marks oh the head</a:t>
            </a:r>
            <a:endParaRPr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lvl="0">
              <a:defRPr/>
            </a:pPr>
            <a:r>
              <a:rPr lang="ko-KR" altLang="en-US" sz="2800">
                <a:solidFill>
                  <a:schemeClr val="tx1">
                    <a:lumMod val="65000"/>
                    <a:lumOff val="35000"/>
                  </a:schemeClr>
                </a:solidFill>
              </a:rPr>
              <a:t>③ </a:t>
            </a:r>
            <a:r>
              <a:rPr lang="en-US" altLang="ko-KR" sz="2800">
                <a:solidFill>
                  <a:schemeClr val="tx1">
                    <a:lumMod val="65000"/>
                    <a:lumOff val="35000"/>
                  </a:schemeClr>
                </a:solidFill>
              </a:rPr>
              <a:t>Marks of whips on the back</a:t>
            </a:r>
            <a:endParaRPr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lvl="0">
              <a:defRPr/>
            </a:pPr>
            <a:r>
              <a:rPr lang="ko-KR" altLang="en-US" sz="2800">
                <a:solidFill>
                  <a:schemeClr val="tx1">
                    <a:lumMod val="65000"/>
                    <a:lumOff val="35000"/>
                  </a:schemeClr>
                </a:solidFill>
              </a:rPr>
              <a:t>④ </a:t>
            </a:r>
            <a:r>
              <a:rPr lang="en-US" altLang="ko-KR" sz="2800">
                <a:solidFill>
                  <a:schemeClr val="tx1">
                    <a:lumMod val="65000"/>
                    <a:lumOff val="35000"/>
                  </a:schemeClr>
                </a:solidFill>
              </a:rPr>
              <a:t>Bruises on the face</a:t>
            </a:r>
            <a:endParaRPr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lvl="0">
              <a:defRPr/>
            </a:pPr>
            <a:r>
              <a:rPr lang="ko-KR" altLang="en-US" sz="2800">
                <a:solidFill>
                  <a:srgbClr val="ff0000"/>
                </a:solidFill>
              </a:rPr>
              <a:t>① </a:t>
            </a:r>
            <a:r>
              <a:rPr lang="en-US" altLang="ko-KR" sz="2800">
                <a:solidFill>
                  <a:srgbClr val="ff0000"/>
                </a:solidFill>
              </a:rPr>
              <a:t>Nail marks on the hands and feet</a:t>
            </a:r>
            <a:endParaRPr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lang="en-US" altLang="ko-KR" sz="4000"/>
              <a:t>Today’s Word</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lvl="0">
              <a:defRPr/>
            </a:pPr>
            <a:r>
              <a:rPr lang="en-US" altLang="ko-KR" sz="3600"/>
              <a:t>After he said this, he was taken up before their very eyes, and a cloud hid him from their sight.</a:t>
            </a:r>
            <a:r>
              <a:rPr lang="ko-KR" altLang="en-US" sz="3600"/>
              <a:t> </a:t>
            </a:r>
            <a:endParaRPr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algn="r">
              <a:defRPr/>
            </a:pPr>
            <a:r>
              <a:rPr lang="en-US" altLang="ko-KR" sz="2800">
                <a:solidFill>
                  <a:schemeClr val="tx1">
                    <a:lumMod val="65000"/>
                    <a:lumOff val="35000"/>
                  </a:schemeClr>
                </a:solidFill>
              </a:rPr>
              <a:t>Acts</a:t>
            </a:r>
            <a:r>
              <a:rPr lang="ko-KR" altLang="en-US" sz="2800">
                <a:solidFill>
                  <a:schemeClr val="tx1">
                    <a:lumMod val="65000"/>
                    <a:lumOff val="35000"/>
                  </a:schemeClr>
                </a:solidFill>
              </a:rPr>
              <a:t> </a:t>
            </a:r>
            <a:r>
              <a:rPr lang="en-US" altLang="ko-KR" sz="2800">
                <a:solidFill>
                  <a:schemeClr val="tx1">
                    <a:lumMod val="65000"/>
                    <a:lumOff val="35000"/>
                  </a:schemeClr>
                </a:solidFill>
              </a:rPr>
              <a:t>1:</a:t>
            </a:r>
            <a:r>
              <a:rPr lang="ko-KR" altLang="en-US" sz="2800">
                <a:solidFill>
                  <a:schemeClr val="tx1">
                    <a:lumMod val="65000"/>
                    <a:lumOff val="35000"/>
                  </a:schemeClr>
                </a:solidFill>
              </a:rPr>
              <a:t> </a:t>
            </a:r>
            <a:r>
              <a:rPr lang="en-US" altLang="ko-KR" sz="2800">
                <a:solidFill>
                  <a:schemeClr val="tx1">
                    <a:lumMod val="65000"/>
                    <a:lumOff val="35000"/>
                  </a:schemeClr>
                </a:solidFill>
              </a:rPr>
              <a:t>9</a:t>
            </a:r>
            <a:endParaRPr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lvl="0">
              <a:defRPr/>
            </a:pPr>
            <a:r>
              <a:rPr lang="en-US" altLang="ko-KR" b="1">
                <a:solidFill>
                  <a:schemeClr val="tx1">
                    <a:lumMod val="50000"/>
                    <a:lumOff val="50000"/>
                  </a:schemeClr>
                </a:solidFill>
              </a:rPr>
              <a:t>No. 89 The Word of God</a:t>
            </a:r>
            <a:endParaRPr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algn="ctr">
              <a:defRPr/>
            </a:pPr>
            <a:r>
              <a:rPr lang="en-US" altLang="ko-KR" sz="4400"/>
              <a:t>The Holy Spirit has come</a:t>
            </a:r>
            <a:endParaRPr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lang="en-US" altLang="ko-KR" sz="4000"/>
              <a:t>Today’s Word</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lvl="0">
              <a:defRPr/>
            </a:pPr>
            <a:r>
              <a:rPr lang="en-US" altLang="ko-KR" sz="3600"/>
              <a:t>All of them were filled with the Holy Spirit and began to speak in other tongues as the Spirit enabled them. </a:t>
            </a:r>
            <a:endParaRPr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algn="r">
              <a:defRPr/>
            </a:pPr>
            <a:r>
              <a:rPr lang="en-US" altLang="ko-KR" sz="2800">
                <a:solidFill>
                  <a:schemeClr val="tx1">
                    <a:lumMod val="65000"/>
                    <a:lumOff val="35000"/>
                  </a:schemeClr>
                </a:solidFill>
              </a:rPr>
              <a:t>Acts</a:t>
            </a:r>
            <a:r>
              <a:rPr lang="ko-KR" altLang="en-US" sz="2800">
                <a:solidFill>
                  <a:schemeClr val="tx1">
                    <a:lumMod val="65000"/>
                    <a:lumOff val="35000"/>
                  </a:schemeClr>
                </a:solidFill>
              </a:rPr>
              <a:t> </a:t>
            </a:r>
            <a:r>
              <a:rPr lang="en-US" altLang="ko-KR" sz="2800">
                <a:solidFill>
                  <a:schemeClr val="tx1">
                    <a:lumMod val="65000"/>
                    <a:lumOff val="35000"/>
                  </a:schemeClr>
                </a:solidFill>
              </a:rPr>
              <a:t>2:4</a:t>
            </a:r>
            <a:endParaRPr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lvl="0">
              <a:defRPr/>
            </a:pPr>
            <a:r>
              <a:rPr lang="en-US" altLang="ko-KR" sz="3200">
                <a:solidFill>
                  <a:schemeClr val="tx1">
                    <a:lumMod val="65000"/>
                    <a:lumOff val="35000"/>
                  </a:schemeClr>
                </a:solidFill>
              </a:rPr>
              <a:t>The disciples were in Jerusalem as Jesus said. When the day of Pentecost came, they were all together in one place.</a:t>
            </a:r>
            <a:r>
              <a:rPr lang="ko-KR" altLang="en-US" sz="3200">
                <a:solidFill>
                  <a:schemeClr val="tx1">
                    <a:lumMod val="65000"/>
                    <a:lumOff val="35000"/>
                  </a:schemeClr>
                </a:solidFill>
              </a:rPr>
              <a:t> </a:t>
            </a:r>
            <a:endParaRPr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t>Today’s Lesson</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algn="ctr">
              <a:defRPr/>
            </a:pPr>
            <a:r>
              <a:rPr altLang="ko-KR" lang="en-US" sz="3200">
                <a:solidFill>
                  <a:schemeClr val="tx1">
                    <a:lumMod val="65000"/>
                    <a:lumOff val="35000"/>
                  </a:schemeClr>
                </a:solidFill>
              </a:rPr>
              <a:t>Jesus brought Lazarus back to life </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by his word.</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We are to die someday, but we are to be resurrected because we believe in Jesus.</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You have to be a Christian who lives with the hope of resurrection.</a:t>
            </a: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lvl="0">
              <a:defRPr/>
            </a:pPr>
            <a:r>
              <a:rPr lang="en-US" altLang="ko-KR" sz="3200">
                <a:solidFill>
                  <a:schemeClr val="tx1">
                    <a:lumMod val="65000"/>
                    <a:lumOff val="35000"/>
                  </a:schemeClr>
                </a:solidFill>
              </a:rPr>
              <a:t>Suddenly a sound like the blowing of a violent wind came and filled the whole house where they were sitting.</a:t>
            </a:r>
            <a:endParaRPr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lvl="0">
              <a:defRPr/>
            </a:pPr>
            <a:r>
              <a:rPr lang="en-US" altLang="ko-KR" sz="2800">
                <a:solidFill>
                  <a:schemeClr val="tx1">
                    <a:lumMod val="65000"/>
                    <a:lumOff val="35000"/>
                  </a:schemeClr>
                </a:solidFill>
              </a:rPr>
              <a:t>And then there was a tongue of fire on each person's head, and then all of them were filled with the Holy Spirit and began to speak in other languages.</a:t>
            </a:r>
            <a:endParaRPr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lvl="0">
              <a:defRPr/>
            </a:pPr>
            <a:r>
              <a:rPr lang="en-US" altLang="ko-KR" sz="3000">
                <a:solidFill>
                  <a:schemeClr val="tx1">
                    <a:lumMod val="65000"/>
                    <a:lumOff val="35000"/>
                  </a:schemeClr>
                </a:solidFill>
              </a:rPr>
              <a:t>When everyone was surprised, Peter began to preach to them about Jesus and the gospel.</a:t>
            </a:r>
            <a:endParaRPr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lvl="0">
              <a:defRPr/>
            </a:pPr>
            <a:r>
              <a:rPr lang="en-US" altLang="ko-KR" sz="3200">
                <a:solidFill>
                  <a:schemeClr val="tx1">
                    <a:lumMod val="65000"/>
                    <a:lumOff val="35000"/>
                  </a:schemeClr>
                </a:solidFill>
              </a:rPr>
              <a:t>People listened to the gospel, repented, and baptized. More than 3,000 people were baptized on that day.</a:t>
            </a:r>
            <a:r>
              <a:rPr lang="ko-KR" altLang="en-US" sz="3200">
                <a:solidFill>
                  <a:schemeClr val="tx1">
                    <a:lumMod val="65000"/>
                    <a:lumOff val="35000"/>
                  </a:schemeClr>
                </a:solidFill>
              </a:rPr>
              <a:t> </a:t>
            </a:r>
            <a:endParaRPr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lang="en-US" altLang="ko-KR" sz="4000"/>
              <a:t>Today’s Lesson</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algn="ctr">
              <a:defRPr/>
            </a:pPr>
            <a:r>
              <a:rPr lang="en-US" altLang="ko-KR" sz="3200">
                <a:solidFill>
                  <a:schemeClr val="tx1">
                    <a:lumMod val="65000"/>
                    <a:lumOff val="35000"/>
                  </a:schemeClr>
                </a:solidFill>
              </a:rPr>
              <a:t>Jesus sent the Holy Spirit to his disciples.</a:t>
            </a:r>
            <a:endParaRPr lang="en-US" altLang="ko-KR" sz="3200">
              <a:solidFill>
                <a:schemeClr val="tx1">
                  <a:lumMod val="65000"/>
                  <a:lumOff val="35000"/>
                </a:schemeClr>
              </a:solidFill>
            </a:endParaRPr>
          </a:p>
          <a:p>
            <a:pPr algn="ctr">
              <a:defRPr/>
            </a:pPr>
            <a:r>
              <a:rPr lang="en-US" altLang="ko-KR" sz="3200">
                <a:solidFill>
                  <a:schemeClr val="tx1">
                    <a:lumMod val="65000"/>
                    <a:lumOff val="35000"/>
                  </a:schemeClr>
                </a:solidFill>
              </a:rPr>
              <a:t>The Holy Spirit gave Peter wisdom and power to preach the gospel.</a:t>
            </a:r>
            <a:endParaRPr lang="en-US" altLang="ko-KR" sz="3200">
              <a:solidFill>
                <a:schemeClr val="tx1">
                  <a:lumMod val="65000"/>
                  <a:lumOff val="35000"/>
                </a:schemeClr>
              </a:solidFill>
            </a:endParaRPr>
          </a:p>
          <a:p>
            <a:pPr algn="ctr">
              <a:defRPr/>
            </a:pPr>
            <a:r>
              <a:rPr lang="en-US" altLang="ko-KR" sz="3200">
                <a:solidFill>
                  <a:schemeClr val="tx1">
                    <a:lumMod val="65000"/>
                    <a:lumOff val="35000"/>
                  </a:schemeClr>
                </a:solidFill>
              </a:rPr>
              <a:t>The Holy Spirit is in the hearts of all who believe in Jesus.</a:t>
            </a:r>
            <a:r>
              <a:rPr lang="ko-KR" altLang="en-US" sz="3200">
                <a:solidFill>
                  <a:schemeClr val="tx1">
                    <a:lumMod val="65000"/>
                    <a:lumOff val="35000"/>
                  </a:schemeClr>
                </a:solidFill>
              </a:rPr>
              <a:t> </a:t>
            </a:r>
            <a:r>
              <a:rPr lang="en-US" altLang="ko-KR" sz="3200">
                <a:solidFill>
                  <a:schemeClr val="tx1">
                    <a:lumMod val="65000"/>
                    <a:lumOff val="35000"/>
                  </a:schemeClr>
                </a:solidFill>
              </a:rPr>
              <a:t>Don't forget that the Holy Spirit is the one who gives us wisdom and courage to preach the gospel, just as he gave Peter wisdom and power.</a:t>
            </a:r>
            <a:endParaRPr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algn="ctr">
              <a:defRPr/>
            </a:pPr>
            <a:r>
              <a:rPr lang="en-US" altLang="ko-KR" sz="3200"/>
              <a:t>Who is Jesus?</a:t>
            </a:r>
            <a:r>
              <a:rPr lang="ko-KR" altLang="en-US" sz="3200"/>
              <a:t> </a:t>
            </a:r>
            <a:endParaRPr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lvl="0">
              <a:defRPr/>
            </a:pPr>
            <a:r>
              <a:rPr lang="en-US" altLang="ko-KR" sz="3600">
                <a:solidFill>
                  <a:srgbClr val="0070c0"/>
                </a:solidFill>
              </a:rPr>
              <a:t>Jesus is..</a:t>
            </a:r>
            <a:endParaRPr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lvl="0">
              <a:defRPr/>
            </a:pPr>
            <a:r>
              <a:rPr lang="en-US" altLang="ko-KR" sz="3600">
                <a:solidFill>
                  <a:schemeClr val="tx1">
                    <a:lumMod val="65000"/>
                    <a:lumOff val="35000"/>
                  </a:schemeClr>
                </a:solidFill>
              </a:rPr>
              <a:t>Jesus sends the Holy Spirit to all who believe in him to help us.</a:t>
            </a:r>
            <a:endParaRPr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algn="ctr">
              <a:defRPr/>
            </a:pPr>
            <a:r>
              <a:rPr lang="en-US" altLang="ko-KR" sz="4000"/>
              <a:t>Today’s Quiz</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lvl="0">
              <a:defRPr/>
            </a:pPr>
            <a:r>
              <a:rPr lang="en-US" altLang="ko-KR" sz="3200">
                <a:solidFill>
                  <a:schemeClr val="tx1">
                    <a:lumMod val="65000"/>
                    <a:lumOff val="35000"/>
                  </a:schemeClr>
                </a:solidFill>
              </a:rPr>
              <a:t>What did they hear when the Holy Spirit came?</a:t>
            </a:r>
            <a:endParaRPr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lvl="0">
              <a:defRPr/>
            </a:pPr>
            <a:r>
              <a:rPr lang="ko-KR" altLang="en-US" sz="2800">
                <a:solidFill>
                  <a:schemeClr val="tx1">
                    <a:lumMod val="65000"/>
                    <a:lumOff val="35000"/>
                  </a:schemeClr>
                </a:solidFill>
              </a:rPr>
              <a:t>① </a:t>
            </a:r>
            <a:r>
              <a:rPr lang="en-US" altLang="ko-KR" sz="2800">
                <a:solidFill>
                  <a:schemeClr val="tx1">
                    <a:lumMod val="65000"/>
                    <a:lumOff val="35000"/>
                  </a:schemeClr>
                </a:solidFill>
              </a:rPr>
              <a:t>trumpet sound</a:t>
            </a:r>
            <a:endParaRPr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lvl="0">
              <a:defRPr/>
            </a:pPr>
            <a:r>
              <a:rPr lang="ko-KR" altLang="en-US" sz="2800">
                <a:solidFill>
                  <a:schemeClr val="tx1">
                    <a:lumMod val="65000"/>
                    <a:lumOff val="35000"/>
                  </a:schemeClr>
                </a:solidFill>
              </a:rPr>
              <a:t>② </a:t>
            </a:r>
            <a:r>
              <a:rPr lang="en-US" altLang="ko-KR" sz="2800">
                <a:solidFill>
                  <a:schemeClr val="tx1">
                    <a:lumMod val="65000"/>
                    <a:lumOff val="35000"/>
                  </a:schemeClr>
                </a:solidFill>
              </a:rPr>
              <a:t>thunder</a:t>
            </a:r>
            <a:endParaRPr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lvl="0">
              <a:defRPr/>
            </a:pPr>
            <a:r>
              <a:rPr lang="ko-KR" altLang="en-US" sz="2800">
                <a:solidFill>
                  <a:schemeClr val="tx1">
                    <a:lumMod val="65000"/>
                    <a:lumOff val="35000"/>
                  </a:schemeClr>
                </a:solidFill>
              </a:rPr>
              <a:t>③ </a:t>
            </a:r>
            <a:r>
              <a:rPr lang="en-US" altLang="ko-KR" sz="2800">
                <a:solidFill>
                  <a:schemeClr val="tx1">
                    <a:lumMod val="65000"/>
                    <a:lumOff val="35000"/>
                  </a:schemeClr>
                </a:solidFill>
              </a:rPr>
              <a:t>the blowing of a violent wind</a:t>
            </a:r>
            <a:endParaRPr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lvl="0">
              <a:defRPr/>
            </a:pPr>
            <a:r>
              <a:rPr lang="ko-KR" altLang="en-US" sz="2800">
                <a:solidFill>
                  <a:schemeClr val="tx1">
                    <a:lumMod val="65000"/>
                    <a:lumOff val="35000"/>
                  </a:schemeClr>
                </a:solidFill>
              </a:rPr>
              <a:t>④ </a:t>
            </a:r>
            <a:r>
              <a:rPr lang="en-US" altLang="ko-KR" sz="2800">
                <a:solidFill>
                  <a:schemeClr val="tx1">
                    <a:lumMod val="65000"/>
                    <a:lumOff val="35000"/>
                  </a:schemeClr>
                </a:solidFill>
              </a:rPr>
              <a:t>the sound of prayers</a:t>
            </a:r>
            <a:endParaRPr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lvl="0">
              <a:defRPr/>
            </a:pPr>
            <a:r>
              <a:rPr lang="ko-KR" altLang="en-US" sz="2800">
                <a:solidFill>
                  <a:srgbClr val="ff0000"/>
                </a:solidFill>
              </a:rPr>
              <a:t>③ </a:t>
            </a:r>
            <a:r>
              <a:rPr lang="en-US" altLang="ko-KR" sz="2800">
                <a:solidFill>
                  <a:srgbClr val="ff0000"/>
                </a:solidFill>
              </a:rPr>
              <a:t>the blowing of a violent wind</a:t>
            </a:r>
            <a:endParaRPr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lang="en-US" altLang="ko-KR" sz="4000"/>
              <a:t>Today’s Word</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lvl="0">
              <a:defRPr/>
            </a:pPr>
            <a:r>
              <a:rPr lang="en-US" altLang="ko-KR" sz="3600"/>
              <a:t>All of them were filled with the Holy Spirit and began to speak in other tongues as the Spirit enabled them. </a:t>
            </a:r>
            <a:endParaRPr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algn="r">
              <a:defRPr/>
            </a:pPr>
            <a:r>
              <a:rPr lang="en-US" altLang="ko-KR" sz="2800">
                <a:solidFill>
                  <a:schemeClr val="tx1">
                    <a:lumMod val="65000"/>
                    <a:lumOff val="35000"/>
                  </a:schemeClr>
                </a:solidFill>
              </a:rPr>
              <a:t>Acts</a:t>
            </a:r>
            <a:r>
              <a:rPr lang="ko-KR" altLang="en-US" sz="2800">
                <a:solidFill>
                  <a:schemeClr val="tx1">
                    <a:lumMod val="65000"/>
                    <a:lumOff val="35000"/>
                  </a:schemeClr>
                </a:solidFill>
              </a:rPr>
              <a:t> </a:t>
            </a:r>
            <a:r>
              <a:rPr lang="en-US" altLang="ko-KR" sz="2800">
                <a:solidFill>
                  <a:schemeClr val="tx1">
                    <a:lumMod val="65000"/>
                    <a:lumOff val="35000"/>
                  </a:schemeClr>
                </a:solidFill>
              </a:rPr>
              <a:t>2:4</a:t>
            </a:r>
            <a:endParaRPr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lvl="0">
              <a:defRPr/>
            </a:pPr>
            <a:r>
              <a:rPr lang="en-US" altLang="ko-KR" b="1">
                <a:solidFill>
                  <a:schemeClr val="tx1">
                    <a:lumMod val="50000"/>
                    <a:lumOff val="50000"/>
                  </a:schemeClr>
                </a:solidFill>
              </a:rPr>
              <a:t>No. 90 The Word of God</a:t>
            </a:r>
            <a:endParaRPr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algn="ctr">
              <a:defRPr/>
            </a:pPr>
            <a:r>
              <a:rPr lang="en-US" altLang="ko-KR" sz="4000"/>
              <a:t>Philip Told the Gospel to the Ethiopian</a:t>
            </a:r>
            <a:endParaRPr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lang="en-US" altLang="ko-KR" sz="4000"/>
              <a:t>Today’s Word</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lvl="0">
              <a:defRPr/>
            </a:pPr>
            <a:r>
              <a:rPr lang="en-US" altLang="ko-KR" sz="3600"/>
              <a:t>Then Philip began with that very passage of Scripture and told him the good news about Jesus. </a:t>
            </a:r>
            <a:endParaRPr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algn="r">
              <a:defRPr/>
            </a:pPr>
            <a:r>
              <a:rPr lang="en-US" altLang="ko-KR" sz="2800">
                <a:solidFill>
                  <a:schemeClr val="tx1">
                    <a:lumMod val="65000"/>
                    <a:lumOff val="35000"/>
                  </a:schemeClr>
                </a:solidFill>
              </a:rPr>
              <a:t>Acts</a:t>
            </a:r>
            <a:r>
              <a:rPr lang="ko-KR" altLang="en-US" sz="2800">
                <a:solidFill>
                  <a:schemeClr val="tx1">
                    <a:lumMod val="65000"/>
                    <a:lumOff val="35000"/>
                  </a:schemeClr>
                </a:solidFill>
              </a:rPr>
              <a:t> </a:t>
            </a:r>
            <a:r>
              <a:rPr lang="en-US" altLang="ko-KR" sz="2800">
                <a:solidFill>
                  <a:schemeClr val="tx1">
                    <a:lumMod val="65000"/>
                    <a:lumOff val="35000"/>
                  </a:schemeClr>
                </a:solidFill>
              </a:rPr>
              <a:t>8:</a:t>
            </a:r>
            <a:r>
              <a:rPr lang="ko-KR" altLang="en-US" sz="2800">
                <a:solidFill>
                  <a:schemeClr val="tx1">
                    <a:lumMod val="65000"/>
                    <a:lumOff val="35000"/>
                  </a:schemeClr>
                </a:solidFill>
              </a:rPr>
              <a:t> </a:t>
            </a:r>
            <a:r>
              <a:rPr lang="en-US" altLang="ko-KR" sz="2800">
                <a:solidFill>
                  <a:schemeClr val="tx1">
                    <a:lumMod val="65000"/>
                    <a:lumOff val="35000"/>
                  </a:schemeClr>
                </a:solidFill>
              </a:rPr>
              <a:t>35</a:t>
            </a:r>
            <a:endParaRPr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t>Today’s Word</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lvl="0">
              <a:defRPr/>
            </a:pPr>
            <a:r>
              <a:rPr altLang="ko-KR" lang="en-US" sz="4000"/>
              <a:t>For this son of mine was dead and is alive again; he was lost and is found.' So they began to celebrate. </a:t>
            </a:r>
            <a:endParaRPr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algn="r">
              <a:defRPr/>
            </a:pPr>
            <a:r>
              <a:rPr altLang="ko-KR" lang="en-US" sz="2800">
                <a:solidFill>
                  <a:schemeClr val="tx1">
                    <a:lumMod val="65000"/>
                    <a:lumOff val="35000"/>
                  </a:schemeClr>
                </a:solidFill>
              </a:rPr>
              <a:t>Luke</a:t>
            </a:r>
            <a:r>
              <a:rPr altLang="en-US" lang="ko-KR" sz="2800">
                <a:solidFill>
                  <a:schemeClr val="tx1">
                    <a:lumMod val="65000"/>
                    <a:lumOff val="35000"/>
                  </a:schemeClr>
                </a:solidFill>
              </a:rPr>
              <a:t> </a:t>
            </a:r>
            <a:r>
              <a:rPr altLang="ko-KR" lang="en-US" sz="2800">
                <a:solidFill>
                  <a:schemeClr val="tx1">
                    <a:lumMod val="65000"/>
                    <a:lumOff val="35000"/>
                  </a:schemeClr>
                </a:solidFill>
              </a:rPr>
              <a:t>15:24</a:t>
            </a:r>
            <a:endParaRPr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algn="ctr">
              <a:defRPr/>
            </a:pPr>
            <a:r>
              <a:rPr altLang="ko-KR" lang="en-US" sz="3200"/>
              <a:t>Who is Jesus?</a:t>
            </a:r>
            <a:r>
              <a:rPr altLang="en-US" lang="ko-KR" sz="3200"/>
              <a:t> </a:t>
            </a:r>
            <a:endParaRPr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lvl="0">
              <a:defRPr/>
            </a:pPr>
            <a:r>
              <a:rPr altLang="ko-KR" lang="en-US" sz="3600">
                <a:solidFill>
                  <a:srgbClr val="0070c0"/>
                </a:solidFill>
              </a:rPr>
              <a:t>Jesus is..</a:t>
            </a:r>
            <a:endParaRPr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lvl="0">
              <a:defRPr/>
            </a:pPr>
            <a:r>
              <a:rPr altLang="ko-KR" lang="en-US" sz="3600">
                <a:solidFill>
                  <a:schemeClr val="tx1">
                    <a:lumMod val="65000"/>
                    <a:lumOff val="35000"/>
                  </a:schemeClr>
                </a:solidFill>
              </a:rPr>
              <a:t>Jesus is the master of life who brings back the dead.</a:t>
            </a:r>
            <a:endParaRPr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lvl="0">
              <a:defRPr/>
            </a:pPr>
            <a:r>
              <a:rPr lang="en-US" altLang="ko-KR" sz="3200">
                <a:solidFill>
                  <a:schemeClr val="tx1">
                    <a:lumMod val="65000"/>
                    <a:lumOff val="35000"/>
                  </a:schemeClr>
                </a:solidFill>
              </a:rPr>
              <a:t>One day an angel of the Lord said to Philip who believed in Jesus “Go south to the road-the desert road.”</a:t>
            </a:r>
            <a:endParaRPr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lvl="0">
              <a:defRPr/>
            </a:pPr>
            <a:r>
              <a:rPr lang="en-US" altLang="ko-KR" sz="3100">
                <a:solidFill>
                  <a:schemeClr val="tx1">
                    <a:lumMod val="65000"/>
                    <a:lumOff val="35000"/>
                  </a:schemeClr>
                </a:solidFill>
              </a:rPr>
              <a:t>He started out to the southern desert as the angel said. He wondered why the angel sent him</a:t>
            </a:r>
            <a:r>
              <a:rPr lang="en-US" altLang="ko-KR" sz="3200">
                <a:solidFill>
                  <a:schemeClr val="tx1">
                    <a:lumMod val="65000"/>
                    <a:lumOff val="35000"/>
                  </a:schemeClr>
                </a:solidFill>
              </a:rPr>
              <a:t>.</a:t>
            </a:r>
            <a:endParaRPr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lvl="0">
              <a:defRPr/>
            </a:pPr>
            <a:r>
              <a:rPr lang="en-US" altLang="ko-KR" sz="2800">
                <a:solidFill>
                  <a:schemeClr val="tx1">
                    <a:lumMod val="65000"/>
                    <a:lumOff val="35000"/>
                  </a:schemeClr>
                </a:solidFill>
              </a:rPr>
              <a:t>At that time, the eunuch who was in charge of money for Ethiopia's country, was on the wagon, reading the writings of the prophet Isaiah. Philip approached and asked. "Do you understand what you are reading ?"</a:t>
            </a:r>
            <a:endParaRPr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lvl="0">
              <a:defRPr/>
            </a:pPr>
            <a:r>
              <a:rPr lang="en-US" altLang="ko-KR" sz="2800">
                <a:solidFill>
                  <a:schemeClr val="tx1">
                    <a:lumMod val="65000"/>
                    <a:lumOff val="35000"/>
                  </a:schemeClr>
                </a:solidFill>
              </a:rPr>
              <a:t>“How can I understand it,” he said, “unless someone explains it to me?” Philip began with that very passage of Scripture and told him the good news about Jesus.</a:t>
            </a:r>
            <a:endParaRPr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lvl="0">
              <a:defRPr/>
            </a:pPr>
            <a:r>
              <a:rPr lang="en-US" altLang="ko-KR" sz="3200">
                <a:solidFill>
                  <a:schemeClr val="tx1">
                    <a:lumMod val="65000"/>
                    <a:lumOff val="35000"/>
                  </a:schemeClr>
                </a:solidFill>
              </a:rPr>
              <a:t>After the Ethiopian received Jesus, he returned to his country happily. Philip thanked the Holy Spirit for leading him there.</a:t>
            </a:r>
            <a:endParaRPr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lang="en-US" altLang="ko-KR" sz="4000"/>
              <a:t>Today’s Lesson</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algn="ctr">
              <a:defRPr/>
            </a:pPr>
            <a:r>
              <a:rPr lang="en-US" altLang="ko-KR" sz="3200">
                <a:solidFill>
                  <a:schemeClr val="tx1">
                    <a:lumMod val="65000"/>
                    <a:lumOff val="35000"/>
                  </a:schemeClr>
                </a:solidFill>
              </a:rPr>
              <a:t>Philip could not understand fully but obeyed the Holy Spirit's order. So he could preach the gospel to the Ethiopian.</a:t>
            </a:r>
            <a:endParaRPr lang="en-US" altLang="ko-KR" sz="3200">
              <a:solidFill>
                <a:schemeClr val="tx1">
                  <a:lumMod val="65000"/>
                  <a:lumOff val="35000"/>
                </a:schemeClr>
              </a:solidFill>
            </a:endParaRPr>
          </a:p>
          <a:p>
            <a:pPr algn="ctr">
              <a:defRPr/>
            </a:pPr>
            <a:r>
              <a:rPr lang="en-US" altLang="ko-KR" sz="3200">
                <a:solidFill>
                  <a:schemeClr val="tx1">
                    <a:lumMod val="65000"/>
                    <a:lumOff val="35000"/>
                  </a:schemeClr>
                </a:solidFill>
              </a:rPr>
              <a:t>Sometimes we are in a situation that we can't understand. </a:t>
            </a:r>
            <a:r>
              <a:rPr lang="ko-KR" altLang="en-US" sz="3200">
                <a:solidFill>
                  <a:schemeClr val="tx1">
                    <a:lumMod val="65000"/>
                    <a:lumOff val="35000"/>
                  </a:schemeClr>
                </a:solidFill>
              </a:rPr>
              <a:t> </a:t>
            </a:r>
            <a:r>
              <a:rPr lang="en-US" altLang="ko-KR" sz="3200">
                <a:solidFill>
                  <a:schemeClr val="tx1">
                    <a:lumMod val="65000"/>
                    <a:lumOff val="35000"/>
                  </a:schemeClr>
                </a:solidFill>
              </a:rPr>
              <a:t>But if you trust God and obey him in the Holy Spirit even at that moment, you can also be a man of faith </a:t>
            </a:r>
            <a:endParaRPr lang="en-US" altLang="ko-KR" sz="3200">
              <a:solidFill>
                <a:schemeClr val="tx1">
                  <a:lumMod val="65000"/>
                  <a:lumOff val="35000"/>
                </a:schemeClr>
              </a:solidFill>
            </a:endParaRPr>
          </a:p>
          <a:p>
            <a:pPr algn="ctr">
              <a:defRPr/>
            </a:pPr>
            <a:r>
              <a:rPr lang="en-US" altLang="ko-KR" sz="3200">
                <a:solidFill>
                  <a:schemeClr val="tx1">
                    <a:lumMod val="65000"/>
                    <a:lumOff val="35000"/>
                  </a:schemeClr>
                </a:solidFill>
              </a:rPr>
              <a:t>who preach the gospel.</a:t>
            </a:r>
            <a:endParaRPr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algn="ctr">
              <a:defRPr/>
            </a:pPr>
            <a:r>
              <a:rPr lang="en-US" altLang="ko-KR" sz="3200"/>
              <a:t>Who is Jesus ?</a:t>
            </a:r>
            <a:r>
              <a:rPr lang="ko-KR" altLang="en-US" sz="3200"/>
              <a:t> </a:t>
            </a:r>
            <a:endParaRPr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lvl="0">
              <a:defRPr/>
            </a:pPr>
            <a:r>
              <a:rPr lang="en-US" altLang="ko-KR" sz="3600">
                <a:solidFill>
                  <a:srgbClr val="0070c0"/>
                </a:solidFill>
              </a:rPr>
              <a:t>Jesus is..</a:t>
            </a:r>
            <a:endParaRPr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lvl="0">
              <a:defRPr/>
            </a:pPr>
            <a:r>
              <a:rPr lang="en-US" altLang="ko-KR" sz="3600">
                <a:solidFill>
                  <a:schemeClr val="tx1">
                    <a:lumMod val="65000"/>
                    <a:lumOff val="35000"/>
                  </a:schemeClr>
                </a:solidFill>
              </a:rPr>
              <a:t>Jesus is the one who leads the relationship with whom we should meet.</a:t>
            </a:r>
            <a:endParaRPr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algn="ctr">
              <a:defRPr/>
            </a:pPr>
            <a:r>
              <a:rPr lang="en-US" altLang="ko-KR" sz="4000"/>
              <a:t>Today’s Quiz</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lvl="0">
              <a:defRPr/>
            </a:pPr>
            <a:r>
              <a:rPr lang="en-US" altLang="ko-KR" sz="3200">
                <a:solidFill>
                  <a:schemeClr val="tx1">
                    <a:lumMod val="65000"/>
                    <a:lumOff val="35000"/>
                  </a:schemeClr>
                </a:solidFill>
              </a:rPr>
              <a:t>What was the Ethiopian eunuch that Philip met in charge of ?</a:t>
            </a:r>
            <a:r>
              <a:rPr lang="ko-KR" altLang="en-US" sz="3200">
                <a:solidFill>
                  <a:schemeClr val="tx1">
                    <a:lumMod val="65000"/>
                    <a:lumOff val="35000"/>
                  </a:schemeClr>
                </a:solidFill>
              </a:rPr>
              <a:t> </a:t>
            </a:r>
            <a:endParaRPr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lvl="0">
              <a:defRPr/>
            </a:pPr>
            <a:r>
              <a:rPr lang="ko-KR" altLang="en-US" sz="2800">
                <a:solidFill>
                  <a:schemeClr val="tx1">
                    <a:lumMod val="65000"/>
                    <a:lumOff val="35000"/>
                  </a:schemeClr>
                </a:solidFill>
              </a:rPr>
              <a:t>① </a:t>
            </a:r>
            <a:r>
              <a:rPr lang="en-US" altLang="ko-KR" sz="2800">
                <a:solidFill>
                  <a:schemeClr val="tx1">
                    <a:lumMod val="65000"/>
                    <a:lumOff val="35000"/>
                  </a:schemeClr>
                </a:solidFill>
              </a:rPr>
              <a:t>He was in charge of the army.</a:t>
            </a:r>
            <a:endParaRPr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lvl="0">
              <a:defRPr/>
            </a:pPr>
            <a:r>
              <a:rPr lang="ko-KR" altLang="en-US" sz="2800">
                <a:solidFill>
                  <a:schemeClr val="tx1">
                    <a:lumMod val="65000"/>
                    <a:lumOff val="35000"/>
                  </a:schemeClr>
                </a:solidFill>
              </a:rPr>
              <a:t>② </a:t>
            </a:r>
            <a:r>
              <a:rPr lang="en-US" altLang="ko-KR" sz="2800">
                <a:solidFill>
                  <a:schemeClr val="tx1">
                    <a:lumMod val="65000"/>
                    <a:lumOff val="35000"/>
                  </a:schemeClr>
                </a:solidFill>
              </a:rPr>
              <a:t>He was a cook of his country.</a:t>
            </a:r>
            <a:endParaRPr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lvl="0">
              <a:defRPr/>
            </a:pPr>
            <a:r>
              <a:rPr lang="ko-KR" altLang="en-US" sz="2800">
                <a:solidFill>
                  <a:schemeClr val="tx1">
                    <a:lumMod val="65000"/>
                    <a:lumOff val="35000"/>
                  </a:schemeClr>
                </a:solidFill>
              </a:rPr>
              <a:t>③ </a:t>
            </a:r>
            <a:r>
              <a:rPr lang="en-US" altLang="ko-KR" sz="2800">
                <a:solidFill>
                  <a:schemeClr val="tx1">
                    <a:lumMod val="65000"/>
                    <a:lumOff val="35000"/>
                  </a:schemeClr>
                </a:solidFill>
              </a:rPr>
              <a:t>He</a:t>
            </a:r>
            <a:r>
              <a:rPr lang="ko-KR" altLang="en-US" sz="2800">
                <a:solidFill>
                  <a:schemeClr val="tx1">
                    <a:lumMod val="65000"/>
                    <a:lumOff val="35000"/>
                  </a:schemeClr>
                </a:solidFill>
              </a:rPr>
              <a:t> </a:t>
            </a:r>
            <a:r>
              <a:rPr lang="en-US" altLang="ko-KR" sz="2800">
                <a:solidFill>
                  <a:schemeClr val="tx1">
                    <a:lumMod val="65000"/>
                    <a:lumOff val="35000"/>
                  </a:schemeClr>
                </a:solidFill>
              </a:rPr>
              <a:t>was</a:t>
            </a:r>
            <a:r>
              <a:rPr lang="ko-KR" altLang="en-US" sz="2800">
                <a:solidFill>
                  <a:schemeClr val="tx1">
                    <a:lumMod val="65000"/>
                    <a:lumOff val="35000"/>
                  </a:schemeClr>
                </a:solidFill>
              </a:rPr>
              <a:t> </a:t>
            </a:r>
            <a:r>
              <a:rPr lang="en-US" altLang="ko-KR" sz="2800">
                <a:solidFill>
                  <a:schemeClr val="tx1">
                    <a:lumMod val="65000"/>
                    <a:lumOff val="35000"/>
                  </a:schemeClr>
                </a:solidFill>
              </a:rPr>
              <a:t>in</a:t>
            </a:r>
            <a:r>
              <a:rPr lang="ko-KR" altLang="en-US" sz="2800">
                <a:solidFill>
                  <a:schemeClr val="tx1">
                    <a:lumMod val="65000"/>
                    <a:lumOff val="35000"/>
                  </a:schemeClr>
                </a:solidFill>
              </a:rPr>
              <a:t> </a:t>
            </a:r>
            <a:r>
              <a:rPr lang="en-US" altLang="ko-KR" sz="2800">
                <a:solidFill>
                  <a:schemeClr val="tx1">
                    <a:lumMod val="65000"/>
                    <a:lumOff val="35000"/>
                  </a:schemeClr>
                </a:solidFill>
              </a:rPr>
              <a:t>charge</a:t>
            </a:r>
            <a:r>
              <a:rPr lang="ko-KR" altLang="en-US" sz="2800">
                <a:solidFill>
                  <a:schemeClr val="tx1">
                    <a:lumMod val="65000"/>
                    <a:lumOff val="35000"/>
                  </a:schemeClr>
                </a:solidFill>
              </a:rPr>
              <a:t> </a:t>
            </a:r>
            <a:r>
              <a:rPr lang="en-US" altLang="ko-KR" sz="2800">
                <a:solidFill>
                  <a:schemeClr val="tx1">
                    <a:lumMod val="65000"/>
                    <a:lumOff val="35000"/>
                  </a:schemeClr>
                </a:solidFill>
              </a:rPr>
              <a:t>of</a:t>
            </a:r>
            <a:r>
              <a:rPr lang="ko-KR" altLang="en-US" sz="2800">
                <a:solidFill>
                  <a:schemeClr val="tx1">
                    <a:lumMod val="65000"/>
                    <a:lumOff val="35000"/>
                  </a:schemeClr>
                </a:solidFill>
              </a:rPr>
              <a:t> </a:t>
            </a:r>
            <a:r>
              <a:rPr lang="en-US" altLang="ko-KR" sz="2800">
                <a:solidFill>
                  <a:schemeClr val="tx1">
                    <a:lumMod val="65000"/>
                    <a:lumOff val="35000"/>
                  </a:schemeClr>
                </a:solidFill>
              </a:rPr>
              <a:t>his</a:t>
            </a:r>
            <a:r>
              <a:rPr lang="ko-KR" altLang="en-US" sz="2800">
                <a:solidFill>
                  <a:schemeClr val="tx1">
                    <a:lumMod val="65000"/>
                    <a:lumOff val="35000"/>
                  </a:schemeClr>
                </a:solidFill>
              </a:rPr>
              <a:t> </a:t>
            </a:r>
            <a:r>
              <a:rPr lang="en-US" altLang="ko-KR" sz="2800">
                <a:solidFill>
                  <a:schemeClr val="tx1">
                    <a:lumMod val="65000"/>
                    <a:lumOff val="35000"/>
                  </a:schemeClr>
                </a:solidFill>
              </a:rPr>
              <a:t>country’s</a:t>
            </a:r>
            <a:r>
              <a:rPr lang="ko-KR" altLang="en-US" sz="2800">
                <a:solidFill>
                  <a:schemeClr val="tx1">
                    <a:lumMod val="65000"/>
                    <a:lumOff val="35000"/>
                  </a:schemeClr>
                </a:solidFill>
              </a:rPr>
              <a:t> </a:t>
            </a:r>
            <a:r>
              <a:rPr lang="en-US" altLang="ko-KR" sz="2800">
                <a:solidFill>
                  <a:schemeClr val="tx1">
                    <a:lumMod val="65000"/>
                    <a:lumOff val="35000"/>
                  </a:schemeClr>
                </a:solidFill>
              </a:rPr>
              <a:t>money.</a:t>
            </a:r>
            <a:endParaRPr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lvl="0">
              <a:defRPr/>
            </a:pPr>
            <a:r>
              <a:rPr lang="ko-KR" altLang="en-US" sz="2800">
                <a:solidFill>
                  <a:schemeClr val="tx1">
                    <a:lumMod val="65000"/>
                    <a:lumOff val="35000"/>
                  </a:schemeClr>
                </a:solidFill>
              </a:rPr>
              <a:t>④ </a:t>
            </a:r>
            <a:r>
              <a:rPr lang="en-US" altLang="ko-KR" sz="2800">
                <a:solidFill>
                  <a:schemeClr val="tx1">
                    <a:lumMod val="65000"/>
                    <a:lumOff val="35000"/>
                  </a:schemeClr>
                </a:solidFill>
              </a:rPr>
              <a:t>He controlled the country’s worship.</a:t>
            </a:r>
            <a:endParaRPr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lvl="0">
              <a:defRPr/>
            </a:pPr>
            <a:r>
              <a:rPr lang="ko-KR" altLang="en-US" sz="2800">
                <a:solidFill>
                  <a:srgbClr val="ff0000"/>
                </a:solidFill>
              </a:rPr>
              <a:t>③ </a:t>
            </a:r>
            <a:r>
              <a:rPr lang="en-US" altLang="ko-KR" sz="2800">
                <a:solidFill>
                  <a:srgbClr val="ff0000"/>
                </a:solidFill>
              </a:rPr>
              <a:t>He was in charge of his country’s money.</a:t>
            </a:r>
            <a:endParaRPr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lang="en-US" altLang="ko-KR" sz="4000"/>
              <a:t>Today’s Word</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lvl="0">
              <a:defRPr/>
            </a:pPr>
            <a:r>
              <a:rPr lang="en-US" altLang="ko-KR" sz="3600"/>
              <a:t>Then Philip began with that very passage of Scripture and told him the good news about Jesus. </a:t>
            </a:r>
            <a:endParaRPr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algn="r">
              <a:defRPr/>
            </a:pPr>
            <a:r>
              <a:rPr lang="en-US" altLang="ko-KR" sz="2800">
                <a:solidFill>
                  <a:schemeClr val="tx1">
                    <a:lumMod val="65000"/>
                    <a:lumOff val="35000"/>
                  </a:schemeClr>
                </a:solidFill>
              </a:rPr>
              <a:t>Acts</a:t>
            </a:r>
            <a:r>
              <a:rPr lang="ko-KR" altLang="en-US" sz="2800">
                <a:solidFill>
                  <a:schemeClr val="tx1">
                    <a:lumMod val="65000"/>
                    <a:lumOff val="35000"/>
                  </a:schemeClr>
                </a:solidFill>
              </a:rPr>
              <a:t> </a:t>
            </a:r>
            <a:r>
              <a:rPr lang="en-US" altLang="ko-KR" sz="2800">
                <a:solidFill>
                  <a:schemeClr val="tx1">
                    <a:lumMod val="65000"/>
                    <a:lumOff val="35000"/>
                  </a:schemeClr>
                </a:solidFill>
              </a:rPr>
              <a:t>8:</a:t>
            </a:r>
            <a:r>
              <a:rPr lang="ko-KR" altLang="en-US" sz="2800">
                <a:solidFill>
                  <a:schemeClr val="tx1">
                    <a:lumMod val="65000"/>
                    <a:lumOff val="35000"/>
                  </a:schemeClr>
                </a:solidFill>
              </a:rPr>
              <a:t> </a:t>
            </a:r>
            <a:r>
              <a:rPr lang="en-US" altLang="ko-KR" sz="2800">
                <a:solidFill>
                  <a:schemeClr val="tx1">
                    <a:lumMod val="65000"/>
                    <a:lumOff val="35000"/>
                  </a:schemeClr>
                </a:solidFill>
              </a:rPr>
              <a:t>35</a:t>
            </a:r>
            <a:endParaRPr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lvl="0">
              <a:defRPr/>
            </a:pPr>
            <a:r>
              <a:rPr lang="en-US" altLang="ko-KR" b="1">
                <a:solidFill>
                  <a:schemeClr val="tx1">
                    <a:lumMod val="50000"/>
                    <a:lumOff val="50000"/>
                  </a:schemeClr>
                </a:solidFill>
              </a:rPr>
              <a:t>No. 91 The Word of God</a:t>
            </a:r>
            <a:endParaRPr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algn="ctr">
              <a:defRPr/>
            </a:pPr>
            <a:r>
              <a:rPr lang="en-US" altLang="ko-KR" sz="4400"/>
              <a:t>Saul Meets Jesus</a:t>
            </a:r>
            <a:endParaRPr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algn="ctr">
              <a:defRPr/>
            </a:pPr>
            <a:r>
              <a:rPr altLang="ko-KR" lang="en-US" sz="4000">
                <a:solidFill>
                  <a:srgbClr val="ff0000"/>
                </a:solidFill>
              </a:rPr>
              <a:t>Today’s Quiz</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lvl="0">
              <a:defRPr/>
            </a:pPr>
            <a:r>
              <a:rPr altLang="ko-KR" lang="en-US" sz="3200">
                <a:solidFill>
                  <a:schemeClr val="tx1">
                    <a:lumMod val="65000"/>
                    <a:lumOff val="35000"/>
                  </a:schemeClr>
                </a:solidFill>
              </a:rPr>
              <a:t>How many days have passed since Lazarus died when Jesus came?</a:t>
            </a:r>
            <a:endParaRPr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lvl="0">
              <a:defRPr/>
            </a:pPr>
            <a:r>
              <a:rPr altLang="en-US" lang="ko-KR" sz="2800">
                <a:solidFill>
                  <a:schemeClr val="tx1">
                    <a:lumMod val="65000"/>
                    <a:lumOff val="35000"/>
                  </a:schemeClr>
                </a:solidFill>
              </a:rPr>
              <a:t>① </a:t>
            </a:r>
            <a:r>
              <a:rPr altLang="ko-KR" lang="en-US" sz="2800">
                <a:solidFill>
                  <a:schemeClr val="tx1">
                    <a:lumMod val="65000"/>
                    <a:lumOff val="35000"/>
                  </a:schemeClr>
                </a:solidFill>
              </a:rPr>
              <a:t>one day</a:t>
            </a:r>
            <a:endParaRPr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lvl="0">
              <a:defRPr/>
            </a:pPr>
            <a:r>
              <a:rPr altLang="en-US" lang="ko-KR" sz="2800">
                <a:solidFill>
                  <a:schemeClr val="tx1">
                    <a:lumMod val="65000"/>
                    <a:lumOff val="35000"/>
                  </a:schemeClr>
                </a:solidFill>
              </a:rPr>
              <a:t>② </a:t>
            </a:r>
            <a:r>
              <a:rPr altLang="ko-KR" lang="en-US" sz="2800">
                <a:solidFill>
                  <a:schemeClr val="tx1">
                    <a:lumMod val="65000"/>
                    <a:lumOff val="35000"/>
                  </a:schemeClr>
                </a:solidFill>
              </a:rPr>
              <a:t>two days</a:t>
            </a:r>
            <a:endParaRPr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lvl="0">
              <a:defRPr/>
            </a:pPr>
            <a:r>
              <a:rPr altLang="en-US" lang="ko-KR" sz="2800">
                <a:solidFill>
                  <a:schemeClr val="tx1">
                    <a:lumMod val="65000"/>
                    <a:lumOff val="35000"/>
                  </a:schemeClr>
                </a:solidFill>
              </a:rPr>
              <a:t>③ </a:t>
            </a:r>
            <a:r>
              <a:rPr altLang="ko-KR" lang="en-US" sz="2800">
                <a:solidFill>
                  <a:schemeClr val="tx1">
                    <a:lumMod val="65000"/>
                    <a:lumOff val="35000"/>
                  </a:schemeClr>
                </a:solidFill>
              </a:rPr>
              <a:t>three days</a:t>
            </a:r>
            <a:endParaRPr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lvl="0">
              <a:defRPr/>
            </a:pPr>
            <a:r>
              <a:rPr altLang="en-US" lang="ko-KR" sz="2800">
                <a:solidFill>
                  <a:schemeClr val="tx1">
                    <a:lumMod val="65000"/>
                    <a:lumOff val="35000"/>
                  </a:schemeClr>
                </a:solidFill>
              </a:rPr>
              <a:t>④ </a:t>
            </a:r>
            <a:r>
              <a:rPr altLang="ko-KR" lang="en-US" sz="2800">
                <a:solidFill>
                  <a:schemeClr val="tx1">
                    <a:lumMod val="65000"/>
                    <a:lumOff val="35000"/>
                  </a:schemeClr>
                </a:solidFill>
              </a:rPr>
              <a:t>four days</a:t>
            </a:r>
            <a:endParaRPr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lvl="0">
              <a:defRPr/>
            </a:pPr>
            <a:r>
              <a:rPr altLang="en-US" lang="ko-KR" sz="2800">
                <a:solidFill>
                  <a:srgbClr val="ff0000"/>
                </a:solidFill>
              </a:rPr>
              <a:t>③ </a:t>
            </a:r>
            <a:r>
              <a:rPr altLang="ko-KR" lang="en-US" sz="2800">
                <a:solidFill>
                  <a:srgbClr val="ff0000"/>
                </a:solidFill>
              </a:rPr>
              <a:t>three days</a:t>
            </a:r>
            <a:endParaRPr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lang="en-US" altLang="ko-KR" sz="4000"/>
              <a:t>Today’s Word</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lvl="0">
              <a:defRPr/>
            </a:pPr>
            <a:r>
              <a:rPr lang="en-US" altLang="ko-KR" sz="3600"/>
              <a:t>He fell to the ground and heard a voice say to him, "Saul, Saul, why do you persecute me?" </a:t>
            </a:r>
            <a:endParaRPr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algn="r">
              <a:defRPr/>
            </a:pPr>
            <a:r>
              <a:rPr lang="en-US" altLang="ko-KR" sz="2800">
                <a:solidFill>
                  <a:schemeClr val="tx1">
                    <a:lumMod val="65000"/>
                    <a:lumOff val="35000"/>
                  </a:schemeClr>
                </a:solidFill>
              </a:rPr>
              <a:t>Acts</a:t>
            </a:r>
            <a:r>
              <a:rPr lang="ko-KR" altLang="en-US" sz="2800">
                <a:solidFill>
                  <a:schemeClr val="tx1">
                    <a:lumMod val="65000"/>
                    <a:lumOff val="35000"/>
                  </a:schemeClr>
                </a:solidFill>
              </a:rPr>
              <a:t> </a:t>
            </a:r>
            <a:r>
              <a:rPr lang="en-US" altLang="ko-KR" sz="2800">
                <a:solidFill>
                  <a:schemeClr val="tx1">
                    <a:lumMod val="65000"/>
                    <a:lumOff val="35000"/>
                  </a:schemeClr>
                </a:solidFill>
              </a:rPr>
              <a:t>9:</a:t>
            </a:r>
            <a:r>
              <a:rPr lang="ko-KR" altLang="en-US" sz="2800">
                <a:solidFill>
                  <a:schemeClr val="tx1">
                    <a:lumMod val="65000"/>
                    <a:lumOff val="35000"/>
                  </a:schemeClr>
                </a:solidFill>
              </a:rPr>
              <a:t> </a:t>
            </a:r>
            <a:r>
              <a:rPr lang="en-US" altLang="ko-KR" sz="2800">
                <a:solidFill>
                  <a:schemeClr val="tx1">
                    <a:lumMod val="65000"/>
                    <a:lumOff val="35000"/>
                  </a:schemeClr>
                </a:solidFill>
              </a:rPr>
              <a:t>4</a:t>
            </a:r>
            <a:endParaRPr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lvl="0">
              <a:defRPr/>
            </a:pPr>
            <a:r>
              <a:rPr lang="en-US" altLang="ko-KR" sz="3200">
                <a:solidFill>
                  <a:schemeClr val="tx1">
                    <a:lumMod val="65000"/>
                    <a:lumOff val="35000"/>
                  </a:schemeClr>
                </a:solidFill>
              </a:rPr>
              <a:t>There was a man named Saul who hated those who believed in Jesus, and he hated the church.</a:t>
            </a: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lvl="0">
              <a:defRPr/>
            </a:pPr>
            <a:r>
              <a:rPr lang="en-US" altLang="ko-KR" sz="3000">
                <a:solidFill>
                  <a:schemeClr val="tx1">
                    <a:lumMod val="65000"/>
                    <a:lumOff val="35000"/>
                  </a:schemeClr>
                </a:solidFill>
              </a:rPr>
              <a:t>Saul hated Jesus so much that he went to Damascus to arrest the Christians.</a:t>
            </a:r>
            <a:endParaRPr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lvl="0">
              <a:defRPr/>
            </a:pPr>
            <a:r>
              <a:rPr lang="en-US" altLang="ko-KR" sz="2800">
                <a:solidFill>
                  <a:schemeClr val="tx1">
                    <a:lumMod val="65000"/>
                    <a:lumOff val="35000"/>
                  </a:schemeClr>
                </a:solidFill>
              </a:rPr>
              <a:t>As he neared Damascus on his journey, suddenly a light from heaven flashed around him. He heard of a voice, “Saul, Saul, Why do you persecute me?”</a:t>
            </a:r>
            <a:endParaRPr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lvl="0">
              <a:defRPr/>
            </a:pPr>
            <a:r>
              <a:rPr lang="en-US" altLang="ko-KR" sz="2800">
                <a:solidFill>
                  <a:schemeClr val="tx1">
                    <a:lumMod val="65000"/>
                    <a:lumOff val="35000"/>
                  </a:schemeClr>
                </a:solidFill>
              </a:rPr>
              <a:t>“Who are you, Lord?“ Saul asked. “I am Jesus, whom you are persecuting.” Saul was surprised that Jesus was alive. He thought Jesus was dead.</a:t>
            </a:r>
            <a:endParaRPr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lvl="0">
              <a:defRPr/>
            </a:pPr>
            <a:r>
              <a:rPr lang="en-US" altLang="ko-KR" sz="2800">
                <a:solidFill>
                  <a:schemeClr val="tx1">
                    <a:lumMod val="65000"/>
                    <a:lumOff val="35000"/>
                  </a:schemeClr>
                </a:solidFill>
              </a:rPr>
              <a:t>Saul, who met Jesus, became a new man. So he became Paul the Apostle, who worked hard to preach the gospel to the Gentiles, and wrote many Bible books.</a:t>
            </a:r>
            <a:endParaRPr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lang="en-US" altLang="ko-KR" sz="4000"/>
              <a:t>Today’s Lesson</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algn="ctr">
              <a:defRPr/>
            </a:pPr>
            <a:r>
              <a:rPr lang="en-US" altLang="ko-KR" sz="3200">
                <a:solidFill>
                  <a:schemeClr val="tx1">
                    <a:lumMod val="65000"/>
                    <a:lumOff val="35000"/>
                  </a:schemeClr>
                </a:solidFill>
              </a:rPr>
              <a:t>Saul was a man who persecuted the church, but God called him an apostle.</a:t>
            </a:r>
            <a:endParaRPr lang="en-US" altLang="ko-KR" sz="3200">
              <a:solidFill>
                <a:schemeClr val="tx1">
                  <a:lumMod val="65000"/>
                  <a:lumOff val="35000"/>
                </a:schemeClr>
              </a:solidFill>
            </a:endParaRPr>
          </a:p>
          <a:p>
            <a:pPr algn="ctr">
              <a:defRPr/>
            </a:pPr>
            <a:r>
              <a:rPr lang="en-US" altLang="ko-KR" sz="3200">
                <a:solidFill>
                  <a:schemeClr val="tx1">
                    <a:lumMod val="65000"/>
                    <a:lumOff val="35000"/>
                  </a:schemeClr>
                </a:solidFill>
              </a:rPr>
              <a:t>Saul, who met Jesus, lived a completely different life than before.</a:t>
            </a:r>
            <a:endParaRPr lang="en-US" altLang="ko-KR" sz="3200">
              <a:solidFill>
                <a:schemeClr val="tx1">
                  <a:lumMod val="65000"/>
                  <a:lumOff val="35000"/>
                </a:schemeClr>
              </a:solidFill>
            </a:endParaRPr>
          </a:p>
          <a:p>
            <a:pPr algn="ctr">
              <a:defRPr/>
            </a:pPr>
            <a:r>
              <a:rPr lang="en-US" altLang="ko-KR" sz="3200">
                <a:solidFill>
                  <a:schemeClr val="tx1">
                    <a:lumMod val="65000"/>
                    <a:lumOff val="35000"/>
                  </a:schemeClr>
                </a:solidFill>
              </a:rPr>
              <a:t>What changes have you made </a:t>
            </a:r>
            <a:endParaRPr lang="en-US" altLang="ko-KR" sz="3200">
              <a:solidFill>
                <a:schemeClr val="tx1">
                  <a:lumMod val="65000"/>
                  <a:lumOff val="35000"/>
                </a:schemeClr>
              </a:solidFill>
            </a:endParaRPr>
          </a:p>
          <a:p>
            <a:pPr algn="ctr">
              <a:defRPr/>
            </a:pPr>
            <a:r>
              <a:rPr lang="en-US" altLang="ko-KR" sz="3200">
                <a:solidFill>
                  <a:schemeClr val="tx1">
                    <a:lumMod val="65000"/>
                    <a:lumOff val="35000"/>
                  </a:schemeClr>
                </a:solidFill>
              </a:rPr>
              <a:t>since you met Jesus?</a:t>
            </a:r>
            <a:endParaRPr lang="en-US" altLang="ko-KR" sz="3200">
              <a:solidFill>
                <a:schemeClr val="tx1">
                  <a:lumMod val="65000"/>
                  <a:lumOff val="35000"/>
                </a:schemeClr>
              </a:solidFill>
            </a:endParaRPr>
          </a:p>
          <a:p>
            <a:pPr algn="ctr">
              <a:defRPr/>
            </a:pPr>
            <a:r>
              <a:rPr lang="en-US" altLang="ko-KR" sz="3200">
                <a:solidFill>
                  <a:schemeClr val="tx1">
                    <a:lumMod val="65000"/>
                    <a:lumOff val="35000"/>
                  </a:schemeClr>
                </a:solidFill>
              </a:rPr>
              <a:t>Those who meet Jesus must live a different life than ever before.</a:t>
            </a:r>
            <a:endParaRPr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algn="ctr">
              <a:defRPr/>
            </a:pPr>
            <a:r>
              <a:rPr lang="en-US" altLang="ko-KR" sz="3200"/>
              <a:t>Who is Jesus?</a:t>
            </a:r>
            <a:r>
              <a:rPr lang="ko-KR" altLang="en-US" sz="3200"/>
              <a:t> </a:t>
            </a:r>
            <a:endParaRPr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lvl="0">
              <a:defRPr/>
            </a:pPr>
            <a:r>
              <a:rPr lang="en-US" altLang="ko-KR" sz="3600">
                <a:solidFill>
                  <a:srgbClr val="0070c0"/>
                </a:solidFill>
              </a:rPr>
              <a:t>Jesus is..</a:t>
            </a:r>
            <a:endParaRPr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lvl="0">
              <a:defRPr/>
            </a:pPr>
            <a:r>
              <a:rPr lang="en-US" altLang="ko-KR" sz="3600">
                <a:solidFill>
                  <a:schemeClr val="tx1">
                    <a:lumMod val="65000"/>
                    <a:lumOff val="35000"/>
                  </a:schemeClr>
                </a:solidFill>
              </a:rPr>
              <a:t>Jesus is the one who forgives evil men like Saul and calls them in and sets them up as workers.</a:t>
            </a:r>
            <a:endParaRPr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algn="ctr">
              <a:defRPr/>
            </a:pPr>
            <a:r>
              <a:rPr lang="en-US" altLang="ko-KR" sz="4000"/>
              <a:t>Today’s Quiz</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lvl="0">
              <a:defRPr/>
            </a:pPr>
            <a:r>
              <a:rPr lang="en-US" altLang="ko-KR" sz="3200">
                <a:solidFill>
                  <a:schemeClr val="tx1">
                    <a:lumMod val="65000"/>
                    <a:lumOff val="35000"/>
                  </a:schemeClr>
                </a:solidFill>
              </a:rPr>
              <a:t>Why did Saul go to Damascus?</a:t>
            </a:r>
            <a:endParaRPr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lvl="0">
              <a:defRPr/>
            </a:pPr>
            <a:r>
              <a:rPr lang="ko-KR" altLang="en-US" sz="2800">
                <a:solidFill>
                  <a:schemeClr val="tx1">
                    <a:lumMod val="65000"/>
                    <a:lumOff val="35000"/>
                  </a:schemeClr>
                </a:solidFill>
              </a:rPr>
              <a:t>① </a:t>
            </a:r>
            <a:r>
              <a:rPr lang="en-US" altLang="ko-KR" sz="2800">
                <a:solidFill>
                  <a:schemeClr val="tx1">
                    <a:lumMod val="65000"/>
                    <a:lumOff val="35000"/>
                  </a:schemeClr>
                </a:solidFill>
              </a:rPr>
              <a:t>To arrest Christians.</a:t>
            </a:r>
            <a:endParaRPr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lvl="0">
              <a:defRPr/>
            </a:pPr>
            <a:r>
              <a:rPr lang="ko-KR" altLang="en-US" sz="2800">
                <a:solidFill>
                  <a:schemeClr val="tx1">
                    <a:lumMod val="65000"/>
                    <a:lumOff val="35000"/>
                  </a:schemeClr>
                </a:solidFill>
              </a:rPr>
              <a:t>② </a:t>
            </a:r>
            <a:r>
              <a:rPr lang="en-US" altLang="ko-KR" sz="2800">
                <a:solidFill>
                  <a:schemeClr val="tx1">
                    <a:lumMod val="65000"/>
                    <a:lumOff val="35000"/>
                  </a:schemeClr>
                </a:solidFill>
              </a:rPr>
              <a:t>To have a trip.</a:t>
            </a:r>
            <a:endParaRPr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lvl="0">
              <a:defRPr/>
            </a:pPr>
            <a:r>
              <a:rPr lang="ko-KR" altLang="en-US" sz="2800">
                <a:solidFill>
                  <a:schemeClr val="tx1">
                    <a:lumMod val="65000"/>
                    <a:lumOff val="35000"/>
                  </a:schemeClr>
                </a:solidFill>
              </a:rPr>
              <a:t>③ </a:t>
            </a:r>
            <a:r>
              <a:rPr lang="en-US" altLang="ko-KR" sz="2800">
                <a:solidFill>
                  <a:schemeClr val="tx1">
                    <a:lumMod val="65000"/>
                    <a:lumOff val="35000"/>
                  </a:schemeClr>
                </a:solidFill>
              </a:rPr>
              <a:t>To have a worship.</a:t>
            </a:r>
            <a:endParaRPr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lvl="0">
              <a:defRPr/>
            </a:pPr>
            <a:r>
              <a:rPr lang="ko-KR" altLang="en-US" sz="2800">
                <a:solidFill>
                  <a:schemeClr val="tx1">
                    <a:lumMod val="65000"/>
                    <a:lumOff val="35000"/>
                  </a:schemeClr>
                </a:solidFill>
              </a:rPr>
              <a:t>④ </a:t>
            </a:r>
            <a:r>
              <a:rPr lang="en-US" altLang="ko-KR" sz="2800">
                <a:solidFill>
                  <a:schemeClr val="tx1">
                    <a:lumMod val="65000"/>
                    <a:lumOff val="35000"/>
                  </a:schemeClr>
                </a:solidFill>
              </a:rPr>
              <a:t>To preach the gospel</a:t>
            </a:r>
            <a:endParaRPr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lvl="0">
              <a:defRPr/>
            </a:pPr>
            <a:r>
              <a:rPr lang="ko-KR" altLang="en-US" sz="2800">
                <a:solidFill>
                  <a:srgbClr val="ff0000"/>
                </a:solidFill>
              </a:rPr>
              <a:t>① </a:t>
            </a:r>
            <a:r>
              <a:rPr lang="en-US" altLang="ko-KR" sz="2800">
                <a:solidFill>
                  <a:srgbClr val="ff0000"/>
                </a:solidFill>
              </a:rPr>
              <a:t>To arrest Christians.</a:t>
            </a:r>
            <a:endParaRPr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lang="en-US" altLang="ko-KR" sz="4000"/>
              <a:t>Today’s Word</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lvl="0">
              <a:defRPr/>
            </a:pPr>
            <a:r>
              <a:rPr lang="en-US" altLang="ko-KR" sz="3600"/>
              <a:t>He fell to the ground and heard a voice say to him, "Saul, Saul, why do you persecute me?" </a:t>
            </a:r>
            <a:endParaRPr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algn="r">
              <a:defRPr/>
            </a:pPr>
            <a:r>
              <a:rPr lang="en-US" altLang="ko-KR" sz="2800">
                <a:solidFill>
                  <a:schemeClr val="tx1">
                    <a:lumMod val="65000"/>
                    <a:lumOff val="35000"/>
                  </a:schemeClr>
                </a:solidFill>
              </a:rPr>
              <a:t>Acts</a:t>
            </a:r>
            <a:r>
              <a:rPr lang="ko-KR" altLang="en-US" sz="2800">
                <a:solidFill>
                  <a:schemeClr val="tx1">
                    <a:lumMod val="65000"/>
                    <a:lumOff val="35000"/>
                  </a:schemeClr>
                </a:solidFill>
              </a:rPr>
              <a:t> </a:t>
            </a:r>
            <a:r>
              <a:rPr lang="en-US" altLang="ko-KR" sz="2800">
                <a:solidFill>
                  <a:schemeClr val="tx1">
                    <a:lumMod val="65000"/>
                    <a:lumOff val="35000"/>
                  </a:schemeClr>
                </a:solidFill>
              </a:rPr>
              <a:t>9:</a:t>
            </a:r>
            <a:r>
              <a:rPr lang="ko-KR" altLang="en-US" sz="2800">
                <a:solidFill>
                  <a:schemeClr val="tx1">
                    <a:lumMod val="65000"/>
                    <a:lumOff val="35000"/>
                  </a:schemeClr>
                </a:solidFill>
              </a:rPr>
              <a:t> </a:t>
            </a:r>
            <a:r>
              <a:rPr lang="en-US" altLang="ko-KR" sz="2800">
                <a:solidFill>
                  <a:schemeClr val="tx1">
                    <a:lumMod val="65000"/>
                    <a:lumOff val="35000"/>
                  </a:schemeClr>
                </a:solidFill>
              </a:rPr>
              <a:t>4</a:t>
            </a:r>
            <a:endParaRPr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t>Today’s Word</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lvl="0">
              <a:defRPr/>
            </a:pPr>
            <a:r>
              <a:rPr altLang="ko-KR" lang="en-US" sz="3600"/>
              <a:t>Jesus said to her, "I am the resurrection and the life. He who believes in me will live, even though he dies; </a:t>
            </a:r>
            <a:endParaRPr altLang="ko-KR" lang="en-US" sz="3600"/>
          </a:p>
          <a:p>
            <a:pPr lvl="0">
              <a:defRPr/>
            </a:pPr>
            <a:r>
              <a:rPr altLang="ko-KR" lang="en-US" sz="3600"/>
              <a:t>and whoever lives and believes in me will never die. Do you believe this?" </a:t>
            </a:r>
            <a:endParaRPr altLang="ko-KR" lang="en-US" sz="3600"/>
          </a:p>
          <a:p>
            <a:pPr lvl="0">
              <a:defRPr/>
            </a:pPr>
            <a:r>
              <a:rPr altLang="ko-KR" lang="en-US" sz="3600"/>
              <a:t> </a:t>
            </a:r>
            <a:endParaRPr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algn="r">
              <a:defRPr/>
            </a:pPr>
            <a:r>
              <a:rPr altLang="ko-KR" lang="en-US" sz="2800">
                <a:solidFill>
                  <a:schemeClr val="tx1">
                    <a:lumMod val="65000"/>
                    <a:lumOff val="35000"/>
                  </a:schemeClr>
                </a:solidFill>
              </a:rPr>
              <a:t>John</a:t>
            </a:r>
            <a:r>
              <a:rPr altLang="en-US" lang="ko-KR" sz="2800">
                <a:solidFill>
                  <a:schemeClr val="tx1">
                    <a:lumMod val="65000"/>
                    <a:lumOff val="35000"/>
                  </a:schemeClr>
                </a:solidFill>
              </a:rPr>
              <a:t> </a:t>
            </a:r>
            <a:r>
              <a:rPr altLang="ko-KR" lang="en-US" sz="2800">
                <a:solidFill>
                  <a:schemeClr val="tx1">
                    <a:lumMod val="65000"/>
                    <a:lumOff val="35000"/>
                  </a:schemeClr>
                </a:solidFill>
              </a:rPr>
              <a:t>11:</a:t>
            </a:r>
            <a:r>
              <a:rPr altLang="en-US" lang="ko-KR" sz="2800">
                <a:solidFill>
                  <a:schemeClr val="tx1">
                    <a:lumMod val="65000"/>
                    <a:lumOff val="35000"/>
                  </a:schemeClr>
                </a:solidFill>
              </a:rPr>
              <a:t> </a:t>
            </a:r>
            <a:r>
              <a:rPr altLang="ko-KR" lang="en-US" sz="2800">
                <a:solidFill>
                  <a:schemeClr val="tx1">
                    <a:lumMod val="65000"/>
                    <a:lumOff val="35000"/>
                  </a:schemeClr>
                </a:solidFill>
              </a:rPr>
              <a:t>25-26</a:t>
            </a:r>
            <a:endParaRPr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lvl="0">
              <a:defRPr/>
            </a:pPr>
            <a:r>
              <a:rPr lang="en-US" altLang="ko-KR" b="1">
                <a:solidFill>
                  <a:schemeClr val="tx1">
                    <a:lumMod val="50000"/>
                    <a:lumOff val="50000"/>
                  </a:schemeClr>
                </a:solidFill>
              </a:rPr>
              <a:t>No. 92 The Word of God</a:t>
            </a:r>
            <a:endParaRPr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algn="ctr">
              <a:defRPr/>
            </a:pPr>
            <a:r>
              <a:rPr lang="en-US" altLang="ko-KR" sz="4000"/>
              <a:t>Paul's good friend, Barnabas.</a:t>
            </a:r>
            <a:endParaRPr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lang="en-US" altLang="ko-KR" sz="4000"/>
              <a:t>Today’s Word</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lvl="0">
              <a:defRPr/>
            </a:pPr>
            <a:r>
              <a:rPr lang="en-US" altLang="ko-KR" sz="3600"/>
              <a:t>But Barnabas took him and brought him to the apostles. He told them how Saul on his journey had seen the Lord and that the Lord had spoken to him, and how in Damascus he had preached fearlessly in the name of Jesus. </a:t>
            </a:r>
            <a:r>
              <a:rPr lang="ko-KR" altLang="en-US" sz="3600"/>
              <a:t> </a:t>
            </a:r>
            <a:endParaRPr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algn="r">
              <a:defRPr/>
            </a:pPr>
            <a:r>
              <a:rPr lang="en-US" altLang="ko-KR" sz="2800">
                <a:solidFill>
                  <a:schemeClr val="tx1">
                    <a:lumMod val="65000"/>
                    <a:lumOff val="35000"/>
                  </a:schemeClr>
                </a:solidFill>
              </a:rPr>
              <a:t>Acts</a:t>
            </a:r>
            <a:r>
              <a:rPr lang="ko-KR" altLang="en-US" sz="2800">
                <a:solidFill>
                  <a:schemeClr val="tx1">
                    <a:lumMod val="65000"/>
                    <a:lumOff val="35000"/>
                  </a:schemeClr>
                </a:solidFill>
              </a:rPr>
              <a:t> </a:t>
            </a:r>
            <a:r>
              <a:rPr lang="en-US" altLang="ko-KR" sz="2800">
                <a:solidFill>
                  <a:schemeClr val="tx1">
                    <a:lumMod val="65000"/>
                    <a:lumOff val="35000"/>
                  </a:schemeClr>
                </a:solidFill>
              </a:rPr>
              <a:t>9:27</a:t>
            </a:r>
            <a:endParaRPr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lvl="0">
              <a:defRPr/>
            </a:pPr>
            <a:r>
              <a:rPr lang="en-US" altLang="ko-KR" sz="3200">
                <a:solidFill>
                  <a:schemeClr val="tx1">
                    <a:lumMod val="65000"/>
                    <a:lumOff val="35000"/>
                  </a:schemeClr>
                </a:solidFill>
              </a:rPr>
              <a:t>After Paul met Jesus, he wanted to meet Jesus’ disciples.</a:t>
            </a:r>
            <a:endParaRPr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lvl="0">
              <a:defRPr/>
            </a:pPr>
            <a:r>
              <a:rPr lang="en-US" altLang="ko-KR" sz="3200">
                <a:solidFill>
                  <a:schemeClr val="tx1">
                    <a:lumMod val="65000"/>
                    <a:lumOff val="35000"/>
                  </a:schemeClr>
                </a:solidFill>
              </a:rPr>
              <a:t>But Jesus' disciples were afraid of Paul. Because they did not know that after Paul met Jesus, he became a believer in Jesus.</a:t>
            </a:r>
            <a:endParaRPr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lvl="0">
              <a:defRPr/>
            </a:pPr>
            <a:r>
              <a:rPr lang="en-US" altLang="ko-KR" sz="3200">
                <a:solidFill>
                  <a:schemeClr val="tx1">
                    <a:lumMod val="65000"/>
                    <a:lumOff val="35000"/>
                  </a:schemeClr>
                </a:solidFill>
              </a:rPr>
              <a:t>Barnabas helped Paul. “He really met Jesus and changed completely!”</a:t>
            </a:r>
            <a:endParaRPr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lvl="0">
              <a:defRPr/>
            </a:pPr>
            <a:r>
              <a:rPr lang="en-US" altLang="ko-KR" sz="2800">
                <a:solidFill>
                  <a:schemeClr val="tx1">
                    <a:lumMod val="65000"/>
                    <a:lumOff val="35000"/>
                  </a:schemeClr>
                </a:solidFill>
              </a:rPr>
              <a:t>"I've also seen Paul preach in Damascus, where he  went to arrest the Christians!" The disciples became friends with Paul with ease.</a:t>
            </a:r>
            <a:endParaRPr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lvl="0">
              <a:defRPr/>
            </a:pPr>
            <a:r>
              <a:rPr lang="en-US" altLang="ko-KR" sz="3200">
                <a:solidFill>
                  <a:schemeClr val="tx1">
                    <a:lumMod val="65000"/>
                    <a:lumOff val="35000"/>
                  </a:schemeClr>
                </a:solidFill>
              </a:rPr>
              <a:t>After that, Barnabas and Paul became good friends and traveled around the world to preach the gospel together.</a:t>
            </a:r>
            <a:endParaRPr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lang="en-US" altLang="ko-KR" sz="4000"/>
              <a:t>Today’s Lesson</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algn="ctr">
              <a:defRPr/>
            </a:pPr>
            <a:r>
              <a:rPr lang="en-US" altLang="ko-KR" sz="3200">
                <a:solidFill>
                  <a:schemeClr val="tx1">
                    <a:lumMod val="65000"/>
                    <a:lumOff val="35000"/>
                  </a:schemeClr>
                </a:solidFill>
              </a:rPr>
              <a:t>Paul, who persecuted the church, met Jesus and became a new man, but people didn't believe him.</a:t>
            </a:r>
            <a:endParaRPr lang="en-US" altLang="ko-KR" sz="3200">
              <a:solidFill>
                <a:schemeClr val="tx1">
                  <a:lumMod val="65000"/>
                  <a:lumOff val="35000"/>
                </a:schemeClr>
              </a:solidFill>
            </a:endParaRPr>
          </a:p>
          <a:p>
            <a:pPr algn="ctr">
              <a:defRPr/>
            </a:pPr>
            <a:r>
              <a:rPr lang="en-US" altLang="ko-KR" sz="3200">
                <a:solidFill>
                  <a:schemeClr val="tx1">
                    <a:lumMod val="65000"/>
                    <a:lumOff val="35000"/>
                  </a:schemeClr>
                </a:solidFill>
              </a:rPr>
              <a:t>But God prepared Barnabas and made him </a:t>
            </a:r>
            <a:endParaRPr lang="en-US" altLang="ko-KR" sz="3200">
              <a:solidFill>
                <a:schemeClr val="tx1">
                  <a:lumMod val="65000"/>
                  <a:lumOff val="35000"/>
                </a:schemeClr>
              </a:solidFill>
            </a:endParaRPr>
          </a:p>
          <a:p>
            <a:pPr algn="ctr">
              <a:defRPr/>
            </a:pPr>
            <a:r>
              <a:rPr lang="en-US" altLang="ko-KR" sz="3200">
                <a:solidFill>
                  <a:schemeClr val="tx1">
                    <a:lumMod val="65000"/>
                    <a:lumOff val="35000"/>
                  </a:schemeClr>
                </a:solidFill>
              </a:rPr>
              <a:t>a good fellow worker for Paul.</a:t>
            </a:r>
            <a:endParaRPr lang="en-US" altLang="ko-KR" sz="3200">
              <a:solidFill>
                <a:schemeClr val="tx1">
                  <a:lumMod val="65000"/>
                  <a:lumOff val="35000"/>
                </a:schemeClr>
              </a:solidFill>
            </a:endParaRPr>
          </a:p>
          <a:p>
            <a:pPr algn="ctr">
              <a:defRPr/>
            </a:pPr>
            <a:r>
              <a:rPr lang="en-US" altLang="ko-KR" sz="3200">
                <a:solidFill>
                  <a:schemeClr val="tx1">
                    <a:lumMod val="65000"/>
                    <a:lumOff val="35000"/>
                  </a:schemeClr>
                </a:solidFill>
              </a:rPr>
              <a:t>Like Paul and Barnabas, we should be good friends of faith and help each other.</a:t>
            </a:r>
            <a:endParaRPr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algn="ctr">
              <a:defRPr/>
            </a:pPr>
            <a:r>
              <a:rPr lang="en-US" altLang="ko-KR" sz="3200"/>
              <a:t>Who is Jesus?</a:t>
            </a:r>
            <a:r>
              <a:rPr lang="ko-KR" altLang="en-US" sz="3200"/>
              <a:t> </a:t>
            </a:r>
            <a:endParaRPr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lvl="0">
              <a:defRPr/>
            </a:pPr>
            <a:r>
              <a:rPr lang="en-US" altLang="ko-KR" sz="3600">
                <a:solidFill>
                  <a:srgbClr val="0070c0"/>
                </a:solidFill>
              </a:rPr>
              <a:t>Jesus..</a:t>
            </a:r>
            <a:endParaRPr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lvl="0">
              <a:defRPr/>
            </a:pPr>
            <a:r>
              <a:rPr lang="en-US" altLang="ko-KR" sz="3600">
                <a:solidFill>
                  <a:schemeClr val="tx1">
                    <a:lumMod val="65000"/>
                    <a:lumOff val="35000"/>
                  </a:schemeClr>
                </a:solidFill>
              </a:rPr>
              <a:t>Jesus sends us a friend who can help us when we are in trouble.</a:t>
            </a:r>
            <a:endParaRPr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algn="ctr">
              <a:defRPr/>
            </a:pPr>
            <a:r>
              <a:rPr lang="en-US" altLang="ko-KR" sz="4000"/>
              <a:t>Today’s Quiz</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lvl="0">
              <a:defRPr/>
            </a:pPr>
            <a:r>
              <a:rPr lang="en-US" altLang="ko-KR" sz="3200">
                <a:solidFill>
                  <a:schemeClr val="tx1">
                    <a:lumMod val="65000"/>
                    <a:lumOff val="35000"/>
                  </a:schemeClr>
                </a:solidFill>
              </a:rPr>
              <a:t>Who helped Paul and became friends when he was in trouble?</a:t>
            </a:r>
            <a:endParaRPr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lvl="0">
              <a:defRPr/>
            </a:pPr>
            <a:r>
              <a:rPr lang="ko-KR" altLang="en-US" sz="2800">
                <a:solidFill>
                  <a:schemeClr val="tx1">
                    <a:lumMod val="65000"/>
                    <a:lumOff val="35000"/>
                  </a:schemeClr>
                </a:solidFill>
              </a:rPr>
              <a:t>① </a:t>
            </a:r>
            <a:r>
              <a:rPr lang="en-US" altLang="ko-KR" sz="2800">
                <a:solidFill>
                  <a:schemeClr val="tx1">
                    <a:lumMod val="65000"/>
                    <a:lumOff val="35000"/>
                  </a:schemeClr>
                </a:solidFill>
              </a:rPr>
              <a:t>Peter</a:t>
            </a:r>
            <a:endParaRPr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lvl="0">
              <a:defRPr/>
            </a:pPr>
            <a:r>
              <a:rPr lang="ko-KR" altLang="en-US" sz="2800">
                <a:solidFill>
                  <a:schemeClr val="tx1">
                    <a:lumMod val="65000"/>
                    <a:lumOff val="35000"/>
                  </a:schemeClr>
                </a:solidFill>
              </a:rPr>
              <a:t>② </a:t>
            </a:r>
            <a:r>
              <a:rPr lang="en-US" altLang="ko-KR" sz="2800">
                <a:solidFill>
                  <a:schemeClr val="tx1">
                    <a:lumMod val="65000"/>
                    <a:lumOff val="35000"/>
                  </a:schemeClr>
                </a:solidFill>
              </a:rPr>
              <a:t>John</a:t>
            </a:r>
            <a:endParaRPr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lvl="0">
              <a:defRPr/>
            </a:pPr>
            <a:r>
              <a:rPr lang="ko-KR" altLang="en-US" sz="2800">
                <a:solidFill>
                  <a:schemeClr val="tx1">
                    <a:lumMod val="65000"/>
                    <a:lumOff val="35000"/>
                  </a:schemeClr>
                </a:solidFill>
              </a:rPr>
              <a:t>③ </a:t>
            </a:r>
            <a:r>
              <a:rPr lang="en-US" altLang="ko-KR" sz="2800">
                <a:solidFill>
                  <a:schemeClr val="tx1">
                    <a:lumMod val="65000"/>
                    <a:lumOff val="35000"/>
                  </a:schemeClr>
                </a:solidFill>
              </a:rPr>
              <a:t>Barnabas</a:t>
            </a:r>
            <a:endParaRPr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lvl="0">
              <a:defRPr/>
            </a:pPr>
            <a:r>
              <a:rPr lang="ko-KR" altLang="en-US" sz="2800">
                <a:solidFill>
                  <a:schemeClr val="tx1">
                    <a:lumMod val="65000"/>
                    <a:lumOff val="35000"/>
                  </a:schemeClr>
                </a:solidFill>
              </a:rPr>
              <a:t>④ </a:t>
            </a:r>
            <a:r>
              <a:rPr lang="en-US" altLang="ko-KR" sz="2800">
                <a:solidFill>
                  <a:schemeClr val="tx1">
                    <a:lumMod val="65000"/>
                    <a:lumOff val="35000"/>
                  </a:schemeClr>
                </a:solidFill>
              </a:rPr>
              <a:t>Philip</a:t>
            </a:r>
            <a:endParaRPr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lvl="0">
              <a:defRPr/>
            </a:pPr>
            <a:r>
              <a:rPr lang="ko-KR" altLang="en-US" sz="2800">
                <a:solidFill>
                  <a:srgbClr val="ff0000"/>
                </a:solidFill>
              </a:rPr>
              <a:t>③ </a:t>
            </a:r>
            <a:r>
              <a:rPr lang="en-US" altLang="ko-KR" sz="2800">
                <a:solidFill>
                  <a:srgbClr val="ff0000"/>
                </a:solidFill>
              </a:rPr>
              <a:t>Barnabas</a:t>
            </a:r>
            <a:endParaRPr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lvl="0">
              <a:defRPr/>
            </a:pPr>
            <a:r>
              <a:rPr lang="en-US" altLang="ko-KR" b="1">
                <a:solidFill>
                  <a:schemeClr val="tx1">
                    <a:lumMod val="50000"/>
                    <a:lumOff val="50000"/>
                  </a:schemeClr>
                </a:solidFill>
              </a:rPr>
              <a:t>No. 74 The Word of God</a:t>
            </a:r>
            <a:endParaRPr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algn="ctr">
              <a:defRPr/>
            </a:pPr>
            <a:r>
              <a:rPr lang="en-US" altLang="ko-KR" sz="4400"/>
              <a:t>The Transfiguration of Jesus</a:t>
            </a:r>
            <a:endParaRPr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lang="en-US" altLang="ko-KR" sz="4000"/>
              <a:t>Today’s Word</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lvl="0">
              <a:defRPr/>
            </a:pPr>
            <a:r>
              <a:rPr lang="en-US" altLang="ko-KR" sz="3600"/>
              <a:t>But Barnabas took him and brought him to the apostles. He told them how Saul on his journey had seen the Lord and that the Lord had spoken to him, and how in Damascus he had preached fearlessly in the name of Jesus. </a:t>
            </a:r>
            <a:r>
              <a:rPr lang="ko-KR" altLang="en-US" sz="3600"/>
              <a:t> </a:t>
            </a:r>
            <a:endParaRPr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algn="r">
              <a:defRPr/>
            </a:pPr>
            <a:r>
              <a:rPr lang="en-US" altLang="ko-KR" sz="2800">
                <a:solidFill>
                  <a:schemeClr val="tx1">
                    <a:lumMod val="65000"/>
                    <a:lumOff val="35000"/>
                  </a:schemeClr>
                </a:solidFill>
              </a:rPr>
              <a:t>Acts</a:t>
            </a:r>
            <a:r>
              <a:rPr lang="ko-KR" altLang="en-US" sz="2800">
                <a:solidFill>
                  <a:schemeClr val="tx1">
                    <a:lumMod val="65000"/>
                    <a:lumOff val="35000"/>
                  </a:schemeClr>
                </a:solidFill>
              </a:rPr>
              <a:t> </a:t>
            </a:r>
            <a:r>
              <a:rPr lang="en-US" altLang="ko-KR" sz="2800">
                <a:solidFill>
                  <a:schemeClr val="tx1">
                    <a:lumMod val="65000"/>
                    <a:lumOff val="35000"/>
                  </a:schemeClr>
                </a:solidFill>
              </a:rPr>
              <a:t>9:27</a:t>
            </a:r>
            <a:endParaRPr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lvl="0">
              <a:defRPr/>
            </a:pPr>
            <a:r>
              <a:rPr lang="en-US" altLang="ko-KR" b="1">
                <a:solidFill>
                  <a:schemeClr val="tx1">
                    <a:lumMod val="50000"/>
                    <a:lumOff val="50000"/>
                  </a:schemeClr>
                </a:solidFill>
              </a:rPr>
              <a:t>No. 93 The Word of God</a:t>
            </a:r>
            <a:endParaRPr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algn="ctr">
              <a:defRPr/>
            </a:pPr>
            <a:r>
              <a:rPr lang="en-US" altLang="ko-KR" sz="4000"/>
              <a:t>Dorcas, who has come back to life.</a:t>
            </a:r>
            <a:endParaRPr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lang="en-US" altLang="ko-KR" sz="4000"/>
              <a:t>Today’s Word</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lvl="0">
              <a:defRPr/>
            </a:pPr>
            <a:r>
              <a:rPr lang="en-US" altLang="ko-KR" sz="3600"/>
              <a:t>Peter sent them all out of the room; then he got down on his knees and prayed. Turning toward the dead woman, he said, "Tabitha, get up." She opened her eyes, and seeing Peter she sat up.</a:t>
            </a:r>
            <a:endParaRPr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algn="r">
              <a:defRPr/>
            </a:pPr>
            <a:r>
              <a:rPr lang="en-US" altLang="ko-KR" sz="2800">
                <a:solidFill>
                  <a:schemeClr val="tx1">
                    <a:lumMod val="65000"/>
                    <a:lumOff val="35000"/>
                  </a:schemeClr>
                </a:solidFill>
              </a:rPr>
              <a:t>Acts</a:t>
            </a:r>
            <a:r>
              <a:rPr lang="ko-KR" altLang="en-US" sz="2800">
                <a:solidFill>
                  <a:schemeClr val="tx1">
                    <a:lumMod val="65000"/>
                    <a:lumOff val="35000"/>
                  </a:schemeClr>
                </a:solidFill>
              </a:rPr>
              <a:t> </a:t>
            </a:r>
            <a:r>
              <a:rPr lang="en-US" altLang="ko-KR" sz="2800">
                <a:solidFill>
                  <a:schemeClr val="tx1">
                    <a:lumMod val="65000"/>
                    <a:lumOff val="35000"/>
                  </a:schemeClr>
                </a:solidFill>
              </a:rPr>
              <a:t>9:</a:t>
            </a:r>
            <a:r>
              <a:rPr lang="ko-KR" altLang="en-US" sz="2800">
                <a:solidFill>
                  <a:schemeClr val="tx1">
                    <a:lumMod val="65000"/>
                    <a:lumOff val="35000"/>
                  </a:schemeClr>
                </a:solidFill>
              </a:rPr>
              <a:t> </a:t>
            </a:r>
            <a:r>
              <a:rPr lang="en-US" altLang="ko-KR" sz="2800">
                <a:solidFill>
                  <a:schemeClr val="tx1">
                    <a:lumMod val="65000"/>
                    <a:lumOff val="35000"/>
                  </a:schemeClr>
                </a:solidFill>
              </a:rPr>
              <a:t>40</a:t>
            </a:r>
            <a:endParaRPr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lvl="0">
              <a:defRPr/>
            </a:pPr>
            <a:r>
              <a:rPr lang="en-US" altLang="ko-KR" sz="3200">
                <a:solidFill>
                  <a:schemeClr val="tx1">
                    <a:lumMod val="65000"/>
                    <a:lumOff val="35000"/>
                  </a:schemeClr>
                </a:solidFill>
              </a:rPr>
              <a:t>There was a disciple named Dorcas, who always doing good and helping the poor.</a:t>
            </a:r>
            <a:endParaRPr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lvl="0">
              <a:defRPr/>
            </a:pPr>
            <a:r>
              <a:rPr lang="en-US" altLang="ko-KR" sz="3200">
                <a:solidFill>
                  <a:schemeClr val="tx1">
                    <a:lumMod val="65000"/>
                    <a:lumOff val="35000"/>
                  </a:schemeClr>
                </a:solidFill>
              </a:rPr>
              <a:t>About that time she became sick and died. Her neighbors were very sad and brought Peter back.</a:t>
            </a: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lvl="0">
              <a:defRPr/>
            </a:pPr>
            <a:r>
              <a:rPr lang="en-US" altLang="ko-KR" sz="2800">
                <a:solidFill>
                  <a:schemeClr val="tx1">
                    <a:lumMod val="65000"/>
                    <a:lumOff val="35000"/>
                  </a:schemeClr>
                </a:solidFill>
              </a:rPr>
              <a:t>When Peter arrived, everyone who had been helped by her was crying, showing  the clothes he had received as a gift.</a:t>
            </a:r>
            <a:endParaRPr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lvl="0">
              <a:defRPr/>
            </a:pPr>
            <a:r>
              <a:rPr lang="en-US" altLang="ko-KR" sz="3200">
                <a:solidFill>
                  <a:schemeClr val="tx1">
                    <a:lumMod val="65000"/>
                    <a:lumOff val="35000"/>
                  </a:schemeClr>
                </a:solidFill>
              </a:rPr>
              <a:t>Peter sent them all out of the room; then he got down on his knee and prayed.</a:t>
            </a: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lvl="0">
              <a:defRPr/>
            </a:pPr>
            <a:r>
              <a:rPr lang="en-US" altLang="ko-KR" sz="2800">
                <a:solidFill>
                  <a:schemeClr val="tx1">
                    <a:lumMod val="65000"/>
                    <a:lumOff val="35000"/>
                  </a:schemeClr>
                </a:solidFill>
              </a:rPr>
              <a:t>“Dorcas, get up!”, said Peter. She opened her eyes, and sat up seeing Peter. Seeing this, everyone was happy and many people in that village believed in Jesus.</a:t>
            </a:r>
            <a:endParaRPr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lang="en-US" altLang="ko-KR" sz="4000"/>
              <a:t>Today’s Lesson</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algn="ctr">
              <a:defRPr/>
            </a:pPr>
            <a:r>
              <a:rPr lang="en-US" altLang="ko-KR" sz="3200">
                <a:solidFill>
                  <a:schemeClr val="tx1">
                    <a:lumMod val="65000"/>
                    <a:lumOff val="35000"/>
                  </a:schemeClr>
                </a:solidFill>
              </a:rPr>
              <a:t>Peter was a disciple of Jesus, and he was able to do what Jesus did </a:t>
            </a:r>
            <a:endParaRPr lang="en-US" altLang="ko-KR" sz="3200">
              <a:solidFill>
                <a:schemeClr val="tx1">
                  <a:lumMod val="65000"/>
                  <a:lumOff val="35000"/>
                </a:schemeClr>
              </a:solidFill>
            </a:endParaRPr>
          </a:p>
          <a:p>
            <a:pPr algn="ctr">
              <a:defRPr/>
            </a:pPr>
            <a:r>
              <a:rPr lang="en-US" altLang="ko-KR" sz="3200">
                <a:solidFill>
                  <a:schemeClr val="tx1">
                    <a:lumMod val="65000"/>
                    <a:lumOff val="35000"/>
                  </a:schemeClr>
                </a:solidFill>
              </a:rPr>
              <a:t>when he was on this earth.</a:t>
            </a:r>
            <a:endParaRPr lang="en-US" altLang="ko-KR" sz="3200">
              <a:solidFill>
                <a:schemeClr val="tx1">
                  <a:lumMod val="65000"/>
                  <a:lumOff val="35000"/>
                </a:schemeClr>
              </a:solidFill>
            </a:endParaRPr>
          </a:p>
          <a:p>
            <a:pPr algn="ctr">
              <a:defRPr/>
            </a:pPr>
            <a:r>
              <a:rPr lang="en-US" altLang="ko-KR" sz="3000">
                <a:solidFill>
                  <a:schemeClr val="tx1">
                    <a:lumMod val="65000"/>
                    <a:lumOff val="35000"/>
                  </a:schemeClr>
                </a:solidFill>
              </a:rPr>
              <a:t>Jesus told his disciples that they would do the same thing he did.</a:t>
            </a:r>
            <a:endParaRPr lang="en-US" altLang="ko-KR" sz="3000">
              <a:solidFill>
                <a:schemeClr val="tx1">
                  <a:lumMod val="65000"/>
                  <a:lumOff val="35000"/>
                </a:schemeClr>
              </a:solidFill>
            </a:endParaRPr>
          </a:p>
          <a:p>
            <a:pPr algn="ctr">
              <a:defRPr/>
            </a:pPr>
            <a:r>
              <a:rPr lang="en-US" altLang="ko-KR" sz="3000">
                <a:solidFill>
                  <a:schemeClr val="tx1">
                    <a:lumMod val="65000"/>
                    <a:lumOff val="35000"/>
                  </a:schemeClr>
                </a:solidFill>
              </a:rPr>
              <a:t>We are disciples of Jesus.</a:t>
            </a:r>
            <a:endParaRPr lang="en-US" altLang="ko-KR" sz="3000">
              <a:solidFill>
                <a:schemeClr val="tx1">
                  <a:lumMod val="65000"/>
                  <a:lumOff val="35000"/>
                </a:schemeClr>
              </a:solidFill>
            </a:endParaRPr>
          </a:p>
          <a:p>
            <a:pPr algn="ctr">
              <a:defRPr/>
            </a:pPr>
            <a:r>
              <a:rPr lang="en-US" altLang="ko-KR" sz="3000">
                <a:solidFill>
                  <a:schemeClr val="tx1">
                    <a:lumMod val="65000"/>
                    <a:lumOff val="35000"/>
                  </a:schemeClr>
                </a:solidFill>
              </a:rPr>
              <a:t>We need to learn and remember what Jesus did in this land and do the same things as Jesus.</a:t>
            </a:r>
            <a:endParaRPr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algn="ctr">
              <a:defRPr/>
            </a:pPr>
            <a:r>
              <a:rPr lang="en-US" altLang="ko-KR" sz="3200"/>
              <a:t>Who is Jesus?</a:t>
            </a:r>
            <a:r>
              <a:rPr lang="ko-KR" altLang="en-US" sz="3200"/>
              <a:t> </a:t>
            </a:r>
            <a:endParaRPr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lvl="0">
              <a:defRPr/>
            </a:pPr>
            <a:r>
              <a:rPr lang="en-US" altLang="ko-KR" sz="3600">
                <a:solidFill>
                  <a:srgbClr val="0070c0"/>
                </a:solidFill>
              </a:rPr>
              <a:t>Jesus..</a:t>
            </a:r>
            <a:endParaRPr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lvl="0">
              <a:defRPr/>
            </a:pPr>
            <a:r>
              <a:rPr lang="en-US" altLang="ko-KR" sz="3600">
                <a:solidFill>
                  <a:schemeClr val="tx1">
                    <a:lumMod val="65000"/>
                    <a:lumOff val="35000"/>
                  </a:schemeClr>
                </a:solidFill>
              </a:rPr>
              <a:t>Jesus gives his disciples power so that they can preach the gospel.</a:t>
            </a:r>
            <a:endParaRPr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 Word</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lvl="0">
              <a:defRPr/>
            </a:pPr>
            <a:r>
              <a:rPr altLang="ko-KR" lang="en-US" sz="3600"/>
              <a:t>There he was transfigured before them. His face shone like the sun, and his clothes became as white as the light. </a:t>
            </a: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algn="r">
              <a:defRPr/>
            </a:pPr>
            <a:r>
              <a:rPr altLang="ko-KR" lang="en-US" sz="2800">
                <a:solidFill>
                  <a:schemeClr val="tx1">
                    <a:lumMod val="65000"/>
                    <a:lumOff val="35000"/>
                  </a:schemeClr>
                </a:solidFill>
              </a:rPr>
              <a:t>Matthew</a:t>
            </a:r>
            <a:r>
              <a:rPr altLang="en-US" lang="ko-KR" sz="2800">
                <a:solidFill>
                  <a:schemeClr val="tx1">
                    <a:lumMod val="65000"/>
                    <a:lumOff val="35000"/>
                  </a:schemeClr>
                </a:solidFill>
              </a:rPr>
              <a:t> </a:t>
            </a:r>
            <a:r>
              <a:rPr altLang="ko-KR" lang="en-US" sz="2800">
                <a:solidFill>
                  <a:schemeClr val="tx1">
                    <a:lumMod val="65000"/>
                    <a:lumOff val="35000"/>
                  </a:schemeClr>
                </a:solidFill>
              </a:rPr>
              <a:t>17:</a:t>
            </a:r>
            <a:r>
              <a:rPr altLang="en-US" lang="ko-KR" sz="2800">
                <a:solidFill>
                  <a:schemeClr val="tx1">
                    <a:lumMod val="65000"/>
                    <a:lumOff val="35000"/>
                  </a:schemeClr>
                </a:solidFill>
              </a:rPr>
              <a:t> </a:t>
            </a:r>
            <a:r>
              <a:rPr altLang="ko-KR" lang="en-US" sz="2800">
                <a:solidFill>
                  <a:schemeClr val="tx1">
                    <a:lumMod val="65000"/>
                    <a:lumOff val="35000"/>
                  </a:schemeClr>
                </a:solidFill>
              </a:rPr>
              <a:t>2</a:t>
            </a:r>
            <a:endParaRPr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algn="ctr">
              <a:defRPr/>
            </a:pPr>
            <a:r>
              <a:rPr lang="en-US" altLang="ko-KR" sz="4000"/>
              <a:t>Today’s Quiz</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lvl="0">
              <a:defRPr/>
            </a:pPr>
            <a:r>
              <a:rPr lang="en-US" altLang="ko-KR" sz="3200">
                <a:solidFill>
                  <a:schemeClr val="tx1">
                    <a:lumMod val="65000"/>
                    <a:lumOff val="35000"/>
                  </a:schemeClr>
                </a:solidFill>
              </a:rPr>
              <a:t>When Peter came to Dorcas, people were sad and what did they show him?</a:t>
            </a:r>
            <a:endParaRPr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lvl="0">
              <a:defRPr/>
            </a:pPr>
            <a:r>
              <a:rPr lang="ko-KR" altLang="en-US" sz="2800">
                <a:solidFill>
                  <a:schemeClr val="tx1">
                    <a:lumMod val="65000"/>
                    <a:lumOff val="35000"/>
                  </a:schemeClr>
                </a:solidFill>
              </a:rPr>
              <a:t>① </a:t>
            </a:r>
            <a:r>
              <a:rPr lang="en-US" altLang="ko-KR" sz="2800">
                <a:solidFill>
                  <a:schemeClr val="tx1">
                    <a:lumMod val="65000"/>
                    <a:lumOff val="35000"/>
                  </a:schemeClr>
                </a:solidFill>
              </a:rPr>
              <a:t>Clothes that Dorcas had made.</a:t>
            </a:r>
            <a:endParaRPr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lvl="0">
              <a:defRPr/>
            </a:pPr>
            <a:r>
              <a:rPr lang="ko-KR" altLang="en-US" sz="2800">
                <a:solidFill>
                  <a:schemeClr val="tx1">
                    <a:lumMod val="65000"/>
                    <a:lumOff val="35000"/>
                  </a:schemeClr>
                </a:solidFill>
              </a:rPr>
              <a:t>② </a:t>
            </a:r>
            <a:r>
              <a:rPr lang="en-US" altLang="ko-KR" sz="2800">
                <a:solidFill>
                  <a:schemeClr val="tx1">
                    <a:lumMod val="65000"/>
                    <a:lumOff val="35000"/>
                  </a:schemeClr>
                </a:solidFill>
              </a:rPr>
              <a:t>Meals that Dorcas had made.</a:t>
            </a:r>
            <a:endParaRPr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lvl="0">
              <a:defRPr/>
            </a:pPr>
            <a:r>
              <a:rPr lang="ko-KR" altLang="en-US" sz="2800">
                <a:solidFill>
                  <a:schemeClr val="tx1">
                    <a:lumMod val="65000"/>
                    <a:lumOff val="35000"/>
                  </a:schemeClr>
                </a:solidFill>
              </a:rPr>
              <a:t>③ </a:t>
            </a:r>
            <a:r>
              <a:rPr lang="en-US" altLang="ko-KR" sz="2800">
                <a:solidFill>
                  <a:schemeClr val="tx1">
                    <a:lumMod val="65000"/>
                    <a:lumOff val="35000"/>
                  </a:schemeClr>
                </a:solidFill>
              </a:rPr>
              <a:t>Dorcas’ son</a:t>
            </a:r>
            <a:endParaRPr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lvl="0">
              <a:defRPr/>
            </a:pPr>
            <a:r>
              <a:rPr lang="ko-KR" altLang="en-US" sz="2800">
                <a:solidFill>
                  <a:schemeClr val="tx1">
                    <a:lumMod val="65000"/>
                    <a:lumOff val="35000"/>
                  </a:schemeClr>
                </a:solidFill>
              </a:rPr>
              <a:t>④ </a:t>
            </a:r>
            <a:r>
              <a:rPr lang="en-US" altLang="ko-KR" sz="2800">
                <a:solidFill>
                  <a:schemeClr val="tx1">
                    <a:lumMod val="65000"/>
                    <a:lumOff val="35000"/>
                  </a:schemeClr>
                </a:solidFill>
              </a:rPr>
              <a:t>Dorcas’ letter.</a:t>
            </a:r>
            <a:endParaRPr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lvl="0">
              <a:defRPr/>
            </a:pPr>
            <a:r>
              <a:rPr lang="ko-KR" altLang="en-US" sz="2800">
                <a:solidFill>
                  <a:srgbClr val="ff0000"/>
                </a:solidFill>
              </a:rPr>
              <a:t>① </a:t>
            </a:r>
            <a:r>
              <a:rPr lang="en-US" altLang="ko-KR" sz="2800">
                <a:solidFill>
                  <a:srgbClr val="ff0000"/>
                </a:solidFill>
              </a:rPr>
              <a:t>Clothes that Dorcas had made.</a:t>
            </a:r>
            <a:endParaRPr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lang="en-US" altLang="ko-KR" sz="4000"/>
              <a:t>Today’s Word</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lvl="0">
              <a:defRPr/>
            </a:pPr>
            <a:r>
              <a:rPr lang="en-US" altLang="ko-KR" sz="3600"/>
              <a:t>Peter sent them all out of the room; then he got down on his knees and prayed. Turning toward the dead woman, he said, "Tabitha, get up." She opened her eyes, and seeing Peter she sat up.</a:t>
            </a:r>
            <a:endParaRPr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algn="r">
              <a:defRPr/>
            </a:pPr>
            <a:r>
              <a:rPr lang="en-US" altLang="ko-KR" sz="2800">
                <a:solidFill>
                  <a:schemeClr val="tx1">
                    <a:lumMod val="65000"/>
                    <a:lumOff val="35000"/>
                  </a:schemeClr>
                </a:solidFill>
              </a:rPr>
              <a:t>Acts</a:t>
            </a:r>
            <a:r>
              <a:rPr lang="ko-KR" altLang="en-US" sz="2800">
                <a:solidFill>
                  <a:schemeClr val="tx1">
                    <a:lumMod val="65000"/>
                    <a:lumOff val="35000"/>
                  </a:schemeClr>
                </a:solidFill>
              </a:rPr>
              <a:t> </a:t>
            </a:r>
            <a:r>
              <a:rPr lang="en-US" altLang="ko-KR" sz="2800">
                <a:solidFill>
                  <a:schemeClr val="tx1">
                    <a:lumMod val="65000"/>
                    <a:lumOff val="35000"/>
                  </a:schemeClr>
                </a:solidFill>
              </a:rPr>
              <a:t>9:</a:t>
            </a:r>
            <a:r>
              <a:rPr lang="ko-KR" altLang="en-US" sz="2800">
                <a:solidFill>
                  <a:schemeClr val="tx1">
                    <a:lumMod val="65000"/>
                    <a:lumOff val="35000"/>
                  </a:schemeClr>
                </a:solidFill>
              </a:rPr>
              <a:t> </a:t>
            </a:r>
            <a:r>
              <a:rPr lang="en-US" altLang="ko-KR" sz="2800">
                <a:solidFill>
                  <a:schemeClr val="tx1">
                    <a:lumMod val="65000"/>
                    <a:lumOff val="35000"/>
                  </a:schemeClr>
                </a:solidFill>
              </a:rPr>
              <a:t>40</a:t>
            </a:r>
            <a:endParaRPr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lvl="0">
              <a:defRPr/>
            </a:pPr>
            <a:r>
              <a:rPr lang="en-US" altLang="ko-KR" b="1">
                <a:solidFill>
                  <a:schemeClr val="tx1">
                    <a:lumMod val="50000"/>
                    <a:lumOff val="50000"/>
                  </a:schemeClr>
                </a:solidFill>
              </a:rPr>
              <a:t>No. 94 The Word of God</a:t>
            </a:r>
            <a:endParaRPr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algn="ctr">
              <a:defRPr/>
            </a:pPr>
            <a:r>
              <a:rPr lang="en-US" altLang="ko-KR" sz="4000"/>
              <a:t>Cornelius, a Gentile Saved</a:t>
            </a:r>
            <a:endParaRPr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algn="ctr">
              <a:defRPr/>
            </a:pPr>
            <a:r>
              <a:rPr lang="en-US" altLang="ko-KR" sz="4000"/>
              <a:t>Today’s Word</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lvl="0">
              <a:defRPr/>
            </a:pPr>
            <a:r>
              <a:rPr lang="en-US" altLang="ko-KR" sz="3600"/>
              <a:t>The circumcised believers who had come with Peter were astonished that the gift of the Holy Spirit had been poured out even on the Gentiles.</a:t>
            </a:r>
            <a:endParaRPr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algn="r">
              <a:defRPr/>
            </a:pPr>
            <a:r>
              <a:rPr lang="en-US" altLang="ko-KR" sz="2800">
                <a:solidFill>
                  <a:schemeClr val="tx1">
                    <a:lumMod val="65000"/>
                    <a:lumOff val="35000"/>
                  </a:schemeClr>
                </a:solidFill>
              </a:rPr>
              <a:t>Acts 10:</a:t>
            </a:r>
            <a:r>
              <a:rPr lang="ko-KR" altLang="en-US" sz="2800">
                <a:solidFill>
                  <a:schemeClr val="tx1">
                    <a:lumMod val="65000"/>
                    <a:lumOff val="35000"/>
                  </a:schemeClr>
                </a:solidFill>
              </a:rPr>
              <a:t> </a:t>
            </a:r>
            <a:r>
              <a:rPr lang="en-US" altLang="ko-KR" sz="2800">
                <a:solidFill>
                  <a:schemeClr val="tx1">
                    <a:lumMod val="65000"/>
                    <a:lumOff val="35000"/>
                  </a:schemeClr>
                </a:solidFill>
              </a:rPr>
              <a:t>45</a:t>
            </a:r>
            <a:endParaRPr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lvl="0">
              <a:defRPr/>
            </a:pPr>
            <a:r>
              <a:rPr lang="en-US" altLang="ko-KR" sz="2500">
                <a:solidFill>
                  <a:schemeClr val="tx1">
                    <a:lumMod val="65000"/>
                    <a:lumOff val="35000"/>
                  </a:schemeClr>
                </a:solidFill>
              </a:rPr>
              <a:t>At Caesarea there was a man named Cornelius, a centurion in what was known as the Italian Regiment. </a:t>
            </a:r>
            <a:endParaRPr lang="en-US" altLang="ko-KR" sz="2500">
              <a:solidFill>
                <a:schemeClr val="tx1">
                  <a:lumMod val="65000"/>
                  <a:lumOff val="35000"/>
                </a:schemeClr>
              </a:solidFill>
            </a:endParaRPr>
          </a:p>
          <a:p>
            <a:pPr lvl="0">
              <a:defRPr/>
            </a:pPr>
            <a:r>
              <a:rPr lang="en-US" altLang="ko-KR" sz="2500">
                <a:solidFill>
                  <a:schemeClr val="tx1">
                    <a:lumMod val="65000"/>
                    <a:lumOff val="35000"/>
                  </a:schemeClr>
                </a:solidFill>
              </a:rPr>
              <a:t>He and all his family were devout and God-fearing; he gave generously to those in need and prayed to God regularly. </a:t>
            </a:r>
            <a:endParaRPr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lvl="0">
              <a:defRPr/>
            </a:pPr>
            <a:r>
              <a:rPr lang="en-US" altLang="ko-KR" sz="3200">
                <a:solidFill>
                  <a:schemeClr val="tx1">
                    <a:lumMod val="65000"/>
                    <a:lumOff val="35000"/>
                  </a:schemeClr>
                </a:solidFill>
              </a:rPr>
              <a:t>One day, Cornelius heard the voice of God while praying. “Send men to being a man named Peter.”</a:t>
            </a:r>
            <a:endParaRPr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lvl="0">
              <a:defRPr/>
            </a:pPr>
            <a:r>
              <a:rPr lang="en-US" altLang="ko-KR" sz="2400">
                <a:solidFill>
                  <a:schemeClr val="tx1">
                    <a:lumMod val="65000"/>
                    <a:lumOff val="35000"/>
                  </a:schemeClr>
                </a:solidFill>
              </a:rPr>
              <a:t>At that time, Peter also saw a vision in prayer. God gave him animals from heaven that Jews could not eat and ordered him to eat.</a:t>
            </a:r>
            <a:r>
              <a:rPr lang="ko-KR" altLang="en-US" sz="2400">
                <a:solidFill>
                  <a:schemeClr val="tx1">
                    <a:lumMod val="65000"/>
                    <a:lumOff val="35000"/>
                  </a:schemeClr>
                </a:solidFill>
              </a:rPr>
              <a:t> </a:t>
            </a:r>
            <a:r>
              <a:rPr lang="en-US" altLang="ko-KR" sz="2400">
                <a:solidFill>
                  <a:schemeClr val="tx1">
                    <a:lumMod val="65000"/>
                    <a:lumOff val="35000"/>
                  </a:schemeClr>
                </a:solidFill>
              </a:rPr>
              <a:t>“Do not call anything impure that God has made clean.”</a:t>
            </a:r>
            <a:endParaRPr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lvl="0">
              <a:defRPr/>
            </a:pPr>
            <a:r>
              <a:rPr lang="en-US" altLang="ko-KR" sz="3200">
                <a:solidFill>
                  <a:schemeClr val="tx1">
                    <a:lumMod val="65000"/>
                    <a:lumOff val="35000"/>
                  </a:schemeClr>
                </a:solidFill>
              </a:rPr>
              <a:t>Eventually, Peter followed the men that Cornelius had sent and went to Cornelius' house.</a:t>
            </a:r>
            <a:endParaRPr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lvl="0">
              <a:defRPr/>
            </a:pPr>
            <a:r>
              <a:rPr lang="en-US" altLang="ko-KR" sz="2400">
                <a:solidFill>
                  <a:schemeClr val="tx1">
                    <a:lumMod val="65000"/>
                    <a:lumOff val="35000"/>
                  </a:schemeClr>
                </a:solidFill>
              </a:rPr>
              <a:t>Peter preached them Jesus and the gospel to Cornelius and his family. Then the Holy Spirit came down on them. He realized  by looking at this; "Even the gentiles can be saved if they believe in Jesus!"</a:t>
            </a:r>
            <a:endParaRPr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lang="en-US" altLang="ko-KR" sz="4000"/>
              <a:t>Today’s Lesson</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algn="ctr">
              <a:defRPr/>
            </a:pPr>
            <a:r>
              <a:rPr lang="en-US" altLang="ko-KR" sz="3400">
                <a:solidFill>
                  <a:schemeClr val="tx1">
                    <a:lumMod val="65000"/>
                    <a:lumOff val="35000"/>
                  </a:schemeClr>
                </a:solidFill>
              </a:rPr>
              <a:t>Peter thought only Jews could believe in Jesus and be saved.</a:t>
            </a:r>
            <a:endParaRPr lang="en-US" altLang="ko-KR" sz="3400">
              <a:solidFill>
                <a:schemeClr val="tx1">
                  <a:lumMod val="65000"/>
                  <a:lumOff val="35000"/>
                </a:schemeClr>
              </a:solidFill>
            </a:endParaRPr>
          </a:p>
          <a:p>
            <a:pPr algn="ctr">
              <a:defRPr/>
            </a:pPr>
            <a:r>
              <a:rPr lang="en-US" altLang="ko-KR" sz="3400">
                <a:solidFill>
                  <a:schemeClr val="tx1">
                    <a:lumMod val="65000"/>
                    <a:lumOff val="35000"/>
                  </a:schemeClr>
                </a:solidFill>
              </a:rPr>
              <a:t>But the gospel of God has no discrimination among all the people of the world.</a:t>
            </a:r>
            <a:endParaRPr lang="en-US" altLang="ko-KR" sz="3400">
              <a:solidFill>
                <a:schemeClr val="tx1">
                  <a:lumMod val="65000"/>
                  <a:lumOff val="35000"/>
                </a:schemeClr>
              </a:solidFill>
            </a:endParaRPr>
          </a:p>
          <a:p>
            <a:pPr algn="ctr">
              <a:defRPr/>
            </a:pPr>
            <a:r>
              <a:rPr lang="en-US" altLang="ko-KR" sz="3400">
                <a:solidFill>
                  <a:schemeClr val="tx1">
                    <a:lumMod val="65000"/>
                    <a:lumOff val="35000"/>
                  </a:schemeClr>
                </a:solidFill>
              </a:rPr>
              <a:t>We have to preach the gospel to everyone in the world so that they can be saved.</a:t>
            </a:r>
            <a:endParaRPr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lvl="0">
              <a:defRPr/>
            </a:pPr>
            <a:r>
              <a:rPr lang="en-US" altLang="ko-KR" sz="3200">
                <a:solidFill>
                  <a:schemeClr val="tx1">
                    <a:lumMod val="65000"/>
                    <a:lumOff val="35000"/>
                  </a:schemeClr>
                </a:solidFill>
              </a:rPr>
              <a:t>Jesus took with him Peter, James and John, and led them up a high mountain by themselves.</a:t>
            </a:r>
            <a:endParaRPr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algn="ctr">
              <a:defRPr/>
            </a:pPr>
            <a:r>
              <a:rPr lang="en-US" altLang="ko-KR" sz="3200"/>
              <a:t>Who is Jesus?</a:t>
            </a:r>
            <a:r>
              <a:rPr lang="ko-KR" altLang="en-US" sz="3200"/>
              <a:t> </a:t>
            </a:r>
            <a:endParaRPr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lvl="0">
              <a:defRPr/>
            </a:pPr>
            <a:r>
              <a:rPr lang="en-US" altLang="ko-KR" sz="3600">
                <a:solidFill>
                  <a:srgbClr val="0070c0"/>
                </a:solidFill>
              </a:rPr>
              <a:t>Jesus..</a:t>
            </a:r>
            <a:endParaRPr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lvl="0">
              <a:defRPr/>
            </a:pPr>
            <a:r>
              <a:rPr lang="en-US" altLang="ko-KR" sz="3600">
                <a:solidFill>
                  <a:schemeClr val="tx1">
                    <a:lumMod val="65000"/>
                    <a:lumOff val="35000"/>
                  </a:schemeClr>
                </a:solidFill>
              </a:rPr>
              <a:t>Jesus gives salvation to everyone who believes in him, regardless of nationality or status.</a:t>
            </a:r>
            <a:endParaRPr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algn="ctr">
              <a:defRPr/>
            </a:pPr>
            <a:r>
              <a:rPr lang="en-US" altLang="ko-KR" sz="4000">
                <a:solidFill>
                  <a:srgbClr val="ff0000"/>
                </a:solidFill>
              </a:rPr>
              <a:t>Today’s Quiz</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lvl="0">
              <a:defRPr/>
            </a:pPr>
            <a:r>
              <a:rPr lang="en-US" altLang="ko-KR" sz="3200">
                <a:solidFill>
                  <a:schemeClr val="tx1">
                    <a:lumMod val="65000"/>
                    <a:lumOff val="35000"/>
                  </a:schemeClr>
                </a:solidFill>
              </a:rPr>
              <a:t>What vision did Peter see while praying?</a:t>
            </a:r>
            <a:endParaRPr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lvl="0">
              <a:defRPr/>
            </a:pPr>
            <a:r>
              <a:rPr lang="ko-KR" altLang="en-US" sz="2800">
                <a:solidFill>
                  <a:schemeClr val="tx1">
                    <a:lumMod val="65000"/>
                    <a:lumOff val="35000"/>
                  </a:schemeClr>
                </a:solidFill>
              </a:rPr>
              <a:t>① </a:t>
            </a:r>
            <a:r>
              <a:rPr lang="en-US" altLang="ko-KR" sz="2800">
                <a:solidFill>
                  <a:schemeClr val="tx1">
                    <a:lumMod val="65000"/>
                    <a:lumOff val="35000"/>
                  </a:schemeClr>
                </a:solidFill>
              </a:rPr>
              <a:t>Jesus descending from heaven.</a:t>
            </a:r>
            <a:endParaRPr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lvl="0">
              <a:defRPr/>
            </a:pPr>
            <a:r>
              <a:rPr lang="ko-KR" altLang="en-US" sz="2800">
                <a:solidFill>
                  <a:schemeClr val="tx1">
                    <a:lumMod val="65000"/>
                    <a:lumOff val="35000"/>
                  </a:schemeClr>
                </a:solidFill>
              </a:rPr>
              <a:t>② </a:t>
            </a:r>
            <a:r>
              <a:rPr lang="en-US" altLang="ko-KR" sz="2800">
                <a:solidFill>
                  <a:schemeClr val="tx1">
                    <a:lumMod val="65000"/>
                    <a:lumOff val="35000"/>
                  </a:schemeClr>
                </a:solidFill>
              </a:rPr>
              <a:t>Bible coming down from heaven.</a:t>
            </a:r>
            <a:endParaRPr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lvl="0">
              <a:defRPr/>
            </a:pPr>
            <a:r>
              <a:rPr lang="ko-KR" altLang="en-US" sz="2800">
                <a:solidFill>
                  <a:schemeClr val="tx1">
                    <a:lumMod val="65000"/>
                    <a:lumOff val="35000"/>
                  </a:schemeClr>
                </a:solidFill>
              </a:rPr>
              <a:t>③ </a:t>
            </a:r>
            <a:r>
              <a:rPr lang="en-US" altLang="ko-KR" sz="2800">
                <a:solidFill>
                  <a:schemeClr val="tx1">
                    <a:lumMod val="65000"/>
                    <a:lumOff val="35000"/>
                  </a:schemeClr>
                </a:solidFill>
              </a:rPr>
              <a:t>Angels coming down from heaven.</a:t>
            </a:r>
            <a:endParaRPr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lvl="0">
              <a:defRPr/>
            </a:pPr>
            <a:r>
              <a:rPr lang="ko-KR" altLang="en-US" sz="2800">
                <a:solidFill>
                  <a:schemeClr val="tx1">
                    <a:lumMod val="65000"/>
                    <a:lumOff val="35000"/>
                  </a:schemeClr>
                </a:solidFill>
              </a:rPr>
              <a:t>④</a:t>
            </a:r>
            <a:r>
              <a:rPr lang="en-US" altLang="ko-KR" sz="2800">
                <a:solidFill>
                  <a:schemeClr val="tx1">
                    <a:lumMod val="65000"/>
                    <a:lumOff val="35000"/>
                  </a:schemeClr>
                </a:solidFill>
              </a:rPr>
              <a:t> Animals that Jews can’t eat came down from heaven.</a:t>
            </a:r>
            <a:endParaRPr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lvl="0">
              <a:defRPr/>
            </a:pPr>
            <a:r>
              <a:rPr lang="ko-KR" altLang="en-US" sz="2800">
                <a:solidFill>
                  <a:srgbClr val="ff0000"/>
                </a:solidFill>
              </a:rPr>
              <a:t>④ </a:t>
            </a:r>
            <a:r>
              <a:rPr lang="en-US" altLang="ko-KR" sz="2800">
                <a:solidFill>
                  <a:srgbClr val="ff0000"/>
                </a:solidFill>
              </a:rPr>
              <a:t>Animals that Jews can’t eat came down from heaven.</a:t>
            </a:r>
            <a:endParaRPr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algn="ctr">
              <a:defRPr/>
            </a:pPr>
            <a:r>
              <a:rPr lang="en-US" altLang="ko-KR" sz="4000"/>
              <a:t>Today’s Word</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lvl="0">
              <a:defRPr/>
            </a:pPr>
            <a:r>
              <a:rPr lang="en-US" altLang="ko-KR" sz="3600"/>
              <a:t>The circumcised believers who had come with Peter were astonished that the gift of the Holy Spirit had been poured out even on the Gentiles.</a:t>
            </a:r>
            <a:endParaRPr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algn="r">
              <a:defRPr/>
            </a:pPr>
            <a:r>
              <a:rPr lang="en-US" altLang="ko-KR" sz="2800">
                <a:solidFill>
                  <a:schemeClr val="tx1">
                    <a:lumMod val="65000"/>
                    <a:lumOff val="35000"/>
                  </a:schemeClr>
                </a:solidFill>
              </a:rPr>
              <a:t>Acts 10:</a:t>
            </a:r>
            <a:r>
              <a:rPr lang="ko-KR" altLang="en-US" sz="2800">
                <a:solidFill>
                  <a:schemeClr val="tx1">
                    <a:lumMod val="65000"/>
                    <a:lumOff val="35000"/>
                  </a:schemeClr>
                </a:solidFill>
              </a:rPr>
              <a:t> </a:t>
            </a:r>
            <a:r>
              <a:rPr lang="en-US" altLang="ko-KR" sz="2800">
                <a:solidFill>
                  <a:schemeClr val="tx1">
                    <a:lumMod val="65000"/>
                    <a:lumOff val="35000"/>
                  </a:schemeClr>
                </a:solidFill>
              </a:rPr>
              <a:t>45</a:t>
            </a:r>
            <a:endParaRPr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lvl="0">
              <a:defRPr/>
            </a:pPr>
            <a:r>
              <a:rPr lang="en-US" altLang="ko-KR" b="1">
                <a:solidFill>
                  <a:schemeClr val="tx1">
                    <a:lumMod val="50000"/>
                    <a:lumOff val="50000"/>
                  </a:schemeClr>
                </a:solidFill>
              </a:rPr>
              <a:t>No. 95 The Word of God</a:t>
            </a:r>
            <a:endParaRPr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algn="ctr">
              <a:defRPr/>
            </a:pPr>
            <a:r>
              <a:rPr lang="en-US" altLang="ko-KR" sz="4000"/>
              <a:t>Singing Hymns </a:t>
            </a:r>
            <a:endParaRPr lang="en-US" altLang="ko-KR" sz="4000"/>
          </a:p>
          <a:p>
            <a:pPr algn="ctr">
              <a:defRPr/>
            </a:pPr>
            <a:r>
              <a:rPr lang="en-US" altLang="ko-KR" sz="4000"/>
              <a:t>even in the prison</a:t>
            </a:r>
            <a:endParaRPr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algn="ctr">
              <a:defRPr/>
            </a:pPr>
            <a:r>
              <a:rPr lang="en-US" altLang="ko-KR" sz="4000"/>
              <a:t>Today’s Word</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lvl="0">
              <a:defRPr/>
            </a:pPr>
            <a:r>
              <a:rPr lang="en-US" altLang="ko-KR" sz="3600"/>
              <a:t>About midnight Paul and Silas were praying and singing hymns to God, and the other prisoners were listening to them. </a:t>
            </a:r>
            <a:endParaRPr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algn="r">
              <a:defRPr/>
            </a:pPr>
            <a:r>
              <a:rPr lang="en-US" altLang="ko-KR" sz="2800">
                <a:solidFill>
                  <a:schemeClr val="tx1">
                    <a:lumMod val="65000"/>
                    <a:lumOff val="35000"/>
                  </a:schemeClr>
                </a:solidFill>
              </a:rPr>
              <a:t>Acts</a:t>
            </a:r>
            <a:r>
              <a:rPr lang="ko-KR" altLang="en-US" sz="2800">
                <a:solidFill>
                  <a:schemeClr val="tx1">
                    <a:lumMod val="65000"/>
                    <a:lumOff val="35000"/>
                  </a:schemeClr>
                </a:solidFill>
              </a:rPr>
              <a:t> </a:t>
            </a:r>
            <a:r>
              <a:rPr lang="en-US" altLang="ko-KR" sz="2800">
                <a:solidFill>
                  <a:schemeClr val="tx1">
                    <a:lumMod val="65000"/>
                    <a:lumOff val="35000"/>
                  </a:schemeClr>
                </a:solidFill>
              </a:rPr>
              <a:t>16:</a:t>
            </a:r>
            <a:r>
              <a:rPr lang="ko-KR" altLang="en-US" sz="2800">
                <a:solidFill>
                  <a:schemeClr val="tx1">
                    <a:lumMod val="65000"/>
                    <a:lumOff val="35000"/>
                  </a:schemeClr>
                </a:solidFill>
              </a:rPr>
              <a:t> </a:t>
            </a:r>
            <a:r>
              <a:rPr lang="en-US" altLang="ko-KR" sz="2800">
                <a:solidFill>
                  <a:schemeClr val="tx1">
                    <a:lumMod val="65000"/>
                    <a:lumOff val="35000"/>
                  </a:schemeClr>
                </a:solidFill>
              </a:rPr>
              <a:t>25</a:t>
            </a:r>
            <a:endParaRPr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lvl="0">
              <a:defRPr/>
            </a:pPr>
            <a:r>
              <a:rPr lang="en-US" altLang="ko-KR" sz="2800">
                <a:solidFill>
                  <a:schemeClr val="tx1">
                    <a:lumMod val="65000"/>
                    <a:lumOff val="35000"/>
                  </a:schemeClr>
                </a:solidFill>
              </a:rPr>
              <a:t>Paul and Silas did their best to preach the gospel in Philippe. But people who hated it beat Paul and Silas and put them into prison.</a:t>
            </a:r>
            <a:endParaRPr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lvl="0">
              <a:defRPr/>
            </a:pPr>
            <a:r>
              <a:rPr lang="en-US" altLang="ko-KR" sz="2800">
                <a:solidFill>
                  <a:schemeClr val="tx1">
                    <a:lumMod val="65000"/>
                    <a:lumOff val="35000"/>
                  </a:schemeClr>
                </a:solidFill>
              </a:rPr>
              <a:t>Paul and Silas prayed and praised God even in prison. Everyone in the prison listened to this.</a:t>
            </a:r>
            <a:endParaRPr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lvl="0">
              <a:defRPr/>
            </a:pPr>
            <a:r>
              <a:rPr lang="en-US" altLang="ko-KR" sz="2800">
                <a:solidFill>
                  <a:schemeClr val="tx1">
                    <a:lumMod val="65000"/>
                    <a:lumOff val="35000"/>
                  </a:schemeClr>
                </a:solidFill>
              </a:rPr>
              <a:t>Then suddenly there was such a big earthquake that  all the prison doors opened. The jailer was very worried because he thought the prisoners had escaped.</a:t>
            </a:r>
            <a:endParaRPr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lvl="0">
              <a:defRPr/>
            </a:pPr>
            <a:r>
              <a:rPr lang="en-US" altLang="ko-KR" sz="2800">
                <a:solidFill>
                  <a:schemeClr val="tx1">
                    <a:lumMod val="65000"/>
                    <a:lumOff val="35000"/>
                  </a:schemeClr>
                </a:solidFill>
              </a:rPr>
              <a:t>Paul shouted, “Don’t worry! We are all here!” “Sir, what must I do to be saved?” The Jailer asked.</a:t>
            </a:r>
            <a:endParaRPr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lvl="0">
              <a:defRPr/>
            </a:pPr>
            <a:r>
              <a:rPr lang="en-US" altLang="ko-KR" sz="2800">
                <a:solidFill>
                  <a:schemeClr val="tx1">
                    <a:lumMod val="65000"/>
                    <a:lumOff val="35000"/>
                  </a:schemeClr>
                </a:solidFill>
              </a:rPr>
              <a:t>"Believe in the Lord Jesus. Then you and your family will be saved!" At that hour of the night the jailer took them and washed their wounds; then immediately he and all his family were baptized. </a:t>
            </a:r>
            <a:endParaRPr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lvl="0">
              <a:defRPr/>
            </a:pPr>
            <a:r>
              <a:rPr lang="en-US" altLang="ko-KR" sz="3200">
                <a:solidFill>
                  <a:schemeClr val="tx1">
                    <a:lumMod val="65000"/>
                    <a:lumOff val="35000"/>
                  </a:schemeClr>
                </a:solidFill>
              </a:rPr>
              <a:t>There he was transfigured before them. His face shone like the sun, and his clothes became as white as the light.</a:t>
            </a: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lang="en-US" altLang="ko-KR" sz="4000"/>
              <a:t>Today’s Lesson</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algn="ctr">
              <a:defRPr/>
            </a:pPr>
            <a:r>
              <a:rPr lang="en-US" altLang="ko-KR" sz="2900">
                <a:solidFill>
                  <a:schemeClr val="tx1">
                    <a:lumMod val="65000"/>
                    <a:lumOff val="35000"/>
                  </a:schemeClr>
                </a:solidFill>
              </a:rPr>
              <a:t>Paul and Silas were not disappointed and prayed and praised, </a:t>
            </a:r>
            <a:endParaRPr lang="en-US" altLang="ko-KR" sz="2900">
              <a:solidFill>
                <a:schemeClr val="tx1">
                  <a:lumMod val="65000"/>
                  <a:lumOff val="35000"/>
                </a:schemeClr>
              </a:solidFill>
            </a:endParaRPr>
          </a:p>
          <a:p>
            <a:pPr algn="ctr">
              <a:defRPr/>
            </a:pPr>
            <a:r>
              <a:rPr lang="en-US" altLang="ko-KR" sz="2900">
                <a:solidFill>
                  <a:schemeClr val="tx1">
                    <a:lumMod val="65000"/>
                    <a:lumOff val="35000"/>
                  </a:schemeClr>
                </a:solidFill>
              </a:rPr>
              <a:t>even though they were beaten to death.</a:t>
            </a:r>
            <a:endParaRPr lang="en-US" altLang="ko-KR" sz="2900">
              <a:solidFill>
                <a:schemeClr val="tx1">
                  <a:lumMod val="65000"/>
                  <a:lumOff val="35000"/>
                </a:schemeClr>
              </a:solidFill>
            </a:endParaRPr>
          </a:p>
          <a:p>
            <a:pPr algn="ctr">
              <a:defRPr/>
            </a:pPr>
            <a:r>
              <a:rPr lang="en-US" altLang="ko-KR" sz="2900">
                <a:solidFill>
                  <a:schemeClr val="tx1">
                    <a:lumMod val="65000"/>
                    <a:lumOff val="35000"/>
                  </a:schemeClr>
                </a:solidFill>
              </a:rPr>
              <a:t>Then God opened the prison door and gave them a chance to preach the gospel </a:t>
            </a:r>
            <a:endParaRPr lang="en-US" altLang="ko-KR" sz="2900">
              <a:solidFill>
                <a:schemeClr val="tx1">
                  <a:lumMod val="65000"/>
                  <a:lumOff val="35000"/>
                </a:schemeClr>
              </a:solidFill>
            </a:endParaRPr>
          </a:p>
          <a:p>
            <a:pPr algn="ctr">
              <a:defRPr/>
            </a:pPr>
            <a:r>
              <a:rPr lang="en-US" altLang="ko-KR" sz="2900">
                <a:solidFill>
                  <a:schemeClr val="tx1">
                    <a:lumMod val="65000"/>
                    <a:lumOff val="35000"/>
                  </a:schemeClr>
                </a:solidFill>
              </a:rPr>
              <a:t>to the jailer and his family.</a:t>
            </a:r>
            <a:endParaRPr lang="en-US" altLang="ko-KR" sz="2900">
              <a:solidFill>
                <a:schemeClr val="tx1">
                  <a:lumMod val="65000"/>
                  <a:lumOff val="35000"/>
                </a:schemeClr>
              </a:solidFill>
            </a:endParaRPr>
          </a:p>
          <a:p>
            <a:pPr algn="ctr">
              <a:defRPr/>
            </a:pPr>
            <a:r>
              <a:rPr lang="en-US" altLang="ko-KR" sz="2900">
                <a:solidFill>
                  <a:schemeClr val="tx1">
                    <a:lumMod val="65000"/>
                    <a:lumOff val="35000"/>
                  </a:schemeClr>
                </a:solidFill>
              </a:rPr>
              <a:t>There are times when we're in trouble, too.</a:t>
            </a:r>
            <a:endParaRPr lang="en-US" altLang="ko-KR" sz="2900">
              <a:solidFill>
                <a:schemeClr val="tx1">
                  <a:lumMod val="65000"/>
                  <a:lumOff val="35000"/>
                </a:schemeClr>
              </a:solidFill>
            </a:endParaRPr>
          </a:p>
          <a:p>
            <a:pPr algn="ctr">
              <a:defRPr/>
            </a:pPr>
            <a:r>
              <a:rPr lang="en-US" altLang="ko-KR" sz="2900">
                <a:solidFill>
                  <a:schemeClr val="tx1">
                    <a:lumMod val="65000"/>
                    <a:lumOff val="35000"/>
                  </a:schemeClr>
                </a:solidFill>
              </a:rPr>
              <a:t>And if you don't let yourself down and move on to prayer and praise, God will save you </a:t>
            </a:r>
            <a:endParaRPr lang="en-US" altLang="ko-KR" sz="2900">
              <a:solidFill>
                <a:schemeClr val="tx1">
                  <a:lumMod val="65000"/>
                  <a:lumOff val="35000"/>
                </a:schemeClr>
              </a:solidFill>
            </a:endParaRPr>
          </a:p>
          <a:p>
            <a:pPr algn="ctr">
              <a:defRPr/>
            </a:pPr>
            <a:r>
              <a:rPr lang="en-US" altLang="ko-KR" sz="2900">
                <a:solidFill>
                  <a:schemeClr val="tx1">
                    <a:lumMod val="65000"/>
                    <a:lumOff val="35000"/>
                  </a:schemeClr>
                </a:solidFill>
              </a:rPr>
              <a:t>in an amazing way.</a:t>
            </a:r>
            <a:endParaRPr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algn="ctr">
              <a:defRPr/>
            </a:pPr>
            <a:r>
              <a:rPr lang="en-US" altLang="ko-KR" sz="3200"/>
              <a:t>Who is Jesus?</a:t>
            </a:r>
            <a:r>
              <a:rPr lang="ko-KR" altLang="en-US" sz="3200"/>
              <a:t> </a:t>
            </a:r>
            <a:endParaRPr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lvl="0">
              <a:defRPr/>
            </a:pPr>
            <a:r>
              <a:rPr lang="en-US" altLang="ko-KR" sz="3600">
                <a:solidFill>
                  <a:srgbClr val="0070c0"/>
                </a:solidFill>
              </a:rPr>
              <a:t>Jesus..</a:t>
            </a:r>
            <a:endParaRPr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lvl="0">
              <a:defRPr/>
            </a:pPr>
            <a:r>
              <a:rPr lang="en-US" altLang="ko-KR" sz="3600">
                <a:solidFill>
                  <a:schemeClr val="tx1">
                    <a:lumMod val="65000"/>
                    <a:lumOff val="35000"/>
                  </a:schemeClr>
                </a:solidFill>
              </a:rPr>
              <a:t>Jesus gives me the power to overcome all the difficulties and hardships.</a:t>
            </a:r>
            <a:endParaRPr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algn="ctr">
              <a:defRPr/>
            </a:pPr>
            <a:r>
              <a:rPr lang="en-US" altLang="ko-KR" sz="4000"/>
              <a:t>Today’s Quiz</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lvl="0">
              <a:defRPr/>
            </a:pPr>
            <a:r>
              <a:rPr lang="en-US" altLang="ko-KR" sz="3200">
                <a:solidFill>
                  <a:schemeClr val="tx1">
                    <a:lumMod val="65000"/>
                    <a:lumOff val="35000"/>
                  </a:schemeClr>
                </a:solidFill>
              </a:rPr>
              <a:t>What did Paul and Silas do in prison??</a:t>
            </a:r>
            <a:endParaRPr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lvl="0">
              <a:defRPr/>
            </a:pPr>
            <a:r>
              <a:rPr lang="ko-KR" altLang="en-US" sz="2800">
                <a:solidFill>
                  <a:schemeClr val="tx1">
                    <a:lumMod val="65000"/>
                    <a:lumOff val="35000"/>
                  </a:schemeClr>
                </a:solidFill>
              </a:rPr>
              <a:t>① </a:t>
            </a:r>
            <a:r>
              <a:rPr lang="en-US" altLang="ko-KR" sz="2800">
                <a:solidFill>
                  <a:schemeClr val="tx1">
                    <a:lumMod val="65000"/>
                    <a:lumOff val="35000"/>
                  </a:schemeClr>
                </a:solidFill>
              </a:rPr>
              <a:t>They were crying.</a:t>
            </a:r>
            <a:endParaRPr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lvl="0">
              <a:defRPr/>
            </a:pPr>
            <a:r>
              <a:rPr lang="ko-KR" altLang="en-US" sz="2800">
                <a:solidFill>
                  <a:schemeClr val="tx1">
                    <a:lumMod val="65000"/>
                    <a:lumOff val="35000"/>
                  </a:schemeClr>
                </a:solidFill>
              </a:rPr>
              <a:t>② </a:t>
            </a:r>
            <a:r>
              <a:rPr lang="en-US" altLang="ko-KR" sz="2800">
                <a:solidFill>
                  <a:schemeClr val="tx1">
                    <a:lumMod val="65000"/>
                    <a:lumOff val="35000"/>
                  </a:schemeClr>
                </a:solidFill>
              </a:rPr>
              <a:t>They begged for their life.</a:t>
            </a:r>
            <a:endParaRPr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lvl="0">
              <a:defRPr/>
            </a:pPr>
            <a:r>
              <a:rPr lang="ko-KR" altLang="en-US" sz="2800">
                <a:solidFill>
                  <a:schemeClr val="tx1">
                    <a:lumMod val="65000"/>
                    <a:lumOff val="35000"/>
                  </a:schemeClr>
                </a:solidFill>
              </a:rPr>
              <a:t>③ </a:t>
            </a:r>
            <a:r>
              <a:rPr lang="en-US" altLang="ko-KR" sz="2800">
                <a:solidFill>
                  <a:schemeClr val="tx1">
                    <a:lumMod val="65000"/>
                    <a:lumOff val="35000"/>
                  </a:schemeClr>
                </a:solidFill>
              </a:rPr>
              <a:t>They were disappointed.</a:t>
            </a:r>
            <a:endParaRPr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lvl="0">
              <a:defRPr/>
            </a:pPr>
            <a:r>
              <a:rPr lang="ko-KR" altLang="en-US" sz="2800">
                <a:solidFill>
                  <a:schemeClr val="tx1">
                    <a:lumMod val="65000"/>
                    <a:lumOff val="35000"/>
                  </a:schemeClr>
                </a:solidFill>
              </a:rPr>
              <a:t>④ </a:t>
            </a:r>
            <a:r>
              <a:rPr lang="en-US" altLang="ko-KR" sz="2800">
                <a:solidFill>
                  <a:schemeClr val="tx1">
                    <a:lumMod val="65000"/>
                    <a:lumOff val="35000"/>
                  </a:schemeClr>
                </a:solidFill>
              </a:rPr>
              <a:t>They prayed and sang hymns.</a:t>
            </a:r>
            <a:endParaRPr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lvl="0">
              <a:defRPr/>
            </a:pPr>
            <a:r>
              <a:rPr lang="ko-KR" altLang="en-US" sz="2800">
                <a:solidFill>
                  <a:srgbClr val="ff0000"/>
                </a:solidFill>
              </a:rPr>
              <a:t>④ </a:t>
            </a:r>
            <a:r>
              <a:rPr lang="en-US" altLang="ko-KR" sz="2800">
                <a:solidFill>
                  <a:srgbClr val="ff0000"/>
                </a:solidFill>
              </a:rPr>
              <a:t>They prayed and sang hymns.</a:t>
            </a:r>
            <a:endParaRPr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algn="ctr">
              <a:defRPr/>
            </a:pPr>
            <a:r>
              <a:rPr lang="en-US" altLang="ko-KR" sz="4000"/>
              <a:t>Today’s Word</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lvl="0">
              <a:defRPr/>
            </a:pPr>
            <a:r>
              <a:rPr lang="en-US" altLang="ko-KR" sz="3600"/>
              <a:t>About midnight Paul and Silas were praying and singing hymns to God, and the other prisoners were listening to them. </a:t>
            </a:r>
            <a:endParaRPr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algn="r">
              <a:defRPr/>
            </a:pPr>
            <a:r>
              <a:rPr lang="en-US" altLang="ko-KR" sz="2800">
                <a:solidFill>
                  <a:schemeClr val="tx1">
                    <a:lumMod val="65000"/>
                    <a:lumOff val="35000"/>
                  </a:schemeClr>
                </a:solidFill>
              </a:rPr>
              <a:t>Acts</a:t>
            </a:r>
            <a:r>
              <a:rPr lang="ko-KR" altLang="en-US" sz="2800">
                <a:solidFill>
                  <a:schemeClr val="tx1">
                    <a:lumMod val="65000"/>
                    <a:lumOff val="35000"/>
                  </a:schemeClr>
                </a:solidFill>
              </a:rPr>
              <a:t> </a:t>
            </a:r>
            <a:r>
              <a:rPr lang="en-US" altLang="ko-KR" sz="2800">
                <a:solidFill>
                  <a:schemeClr val="tx1">
                    <a:lumMod val="65000"/>
                    <a:lumOff val="35000"/>
                  </a:schemeClr>
                </a:solidFill>
              </a:rPr>
              <a:t>16:</a:t>
            </a:r>
            <a:r>
              <a:rPr lang="ko-KR" altLang="en-US" sz="2800">
                <a:solidFill>
                  <a:schemeClr val="tx1">
                    <a:lumMod val="65000"/>
                    <a:lumOff val="35000"/>
                  </a:schemeClr>
                </a:solidFill>
              </a:rPr>
              <a:t> </a:t>
            </a:r>
            <a:r>
              <a:rPr lang="en-US" altLang="ko-KR" sz="2800">
                <a:solidFill>
                  <a:schemeClr val="tx1">
                    <a:lumMod val="65000"/>
                    <a:lumOff val="35000"/>
                  </a:schemeClr>
                </a:solidFill>
              </a:rPr>
              <a:t>25</a:t>
            </a:r>
            <a:endParaRPr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lvl="0">
              <a:defRPr/>
            </a:pPr>
            <a:r>
              <a:rPr lang="en-US" altLang="ko-KR" b="1">
                <a:solidFill>
                  <a:schemeClr val="tx1">
                    <a:lumMod val="50000"/>
                    <a:lumOff val="50000"/>
                  </a:schemeClr>
                </a:solidFill>
              </a:rPr>
              <a:t>No. 96 The Word of God</a:t>
            </a:r>
            <a:endParaRPr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algn="ctr">
              <a:defRPr/>
            </a:pPr>
            <a:r>
              <a:rPr lang="en-US" altLang="ko-KR" sz="4000"/>
              <a:t>Paul Preached the Gospel to the King</a:t>
            </a:r>
            <a:endParaRPr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lang="en-US" altLang="ko-KR" sz="4000"/>
              <a:t>Today’s Word</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lvl="0">
              <a:defRPr/>
            </a:pPr>
            <a:r>
              <a:rPr lang="en-US" altLang="ko-KR" sz="3600"/>
              <a:t>Paul replied, "Short time or long--I pray God that not only you but all who are listening to me today may become what I am, except for these chains." </a:t>
            </a:r>
            <a:endParaRPr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algn="r">
              <a:defRPr/>
            </a:pPr>
            <a:r>
              <a:rPr lang="en-US" altLang="ko-KR" sz="2800">
                <a:solidFill>
                  <a:schemeClr val="tx1">
                    <a:lumMod val="65000"/>
                    <a:lumOff val="35000"/>
                  </a:schemeClr>
                </a:solidFill>
              </a:rPr>
              <a:t>Acts</a:t>
            </a:r>
            <a:r>
              <a:rPr lang="ko-KR" altLang="en-US" sz="2800">
                <a:solidFill>
                  <a:schemeClr val="tx1">
                    <a:lumMod val="65000"/>
                    <a:lumOff val="35000"/>
                  </a:schemeClr>
                </a:solidFill>
              </a:rPr>
              <a:t> </a:t>
            </a:r>
            <a:r>
              <a:rPr lang="en-US" altLang="ko-KR" sz="2800">
                <a:solidFill>
                  <a:schemeClr val="tx1">
                    <a:lumMod val="65000"/>
                    <a:lumOff val="35000"/>
                  </a:schemeClr>
                </a:solidFill>
              </a:rPr>
              <a:t>26:</a:t>
            </a:r>
            <a:r>
              <a:rPr lang="ko-KR" altLang="en-US" sz="2800">
                <a:solidFill>
                  <a:schemeClr val="tx1">
                    <a:lumMod val="65000"/>
                    <a:lumOff val="35000"/>
                  </a:schemeClr>
                </a:solidFill>
              </a:rPr>
              <a:t> </a:t>
            </a:r>
            <a:r>
              <a:rPr lang="en-US" altLang="ko-KR" sz="2800">
                <a:solidFill>
                  <a:schemeClr val="tx1">
                    <a:lumMod val="65000"/>
                    <a:lumOff val="35000"/>
                  </a:schemeClr>
                </a:solidFill>
              </a:rPr>
              <a:t>29</a:t>
            </a:r>
            <a:endParaRPr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lvl="0">
              <a:defRPr/>
            </a:pPr>
            <a:r>
              <a:rPr lang="en-US" altLang="ko-KR" sz="2800">
                <a:solidFill>
                  <a:schemeClr val="tx1">
                    <a:lumMod val="65000"/>
                    <a:lumOff val="35000"/>
                  </a:schemeClr>
                </a:solidFill>
              </a:rPr>
              <a:t>Paul preached the gospel and eventually became a prisoner in Jerusalem. King Agrippa asked about the sins of the prisoner Paul.</a:t>
            </a:r>
            <a:endParaRPr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lvl="0">
              <a:defRPr/>
            </a:pPr>
            <a:r>
              <a:rPr lang="en-US" altLang="ko-KR" sz="3200">
                <a:solidFill>
                  <a:schemeClr val="tx1">
                    <a:lumMod val="65000"/>
                    <a:lumOff val="35000"/>
                  </a:schemeClr>
                </a:solidFill>
              </a:rPr>
              <a:t>“You have permission to speak for yourself!” Agrippa gave a time for Paul to begin his defense.</a:t>
            </a: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lvl="0">
              <a:defRPr/>
            </a:pPr>
            <a:r>
              <a:rPr lang="en-US" altLang="ko-KR" sz="2800">
                <a:solidFill>
                  <a:schemeClr val="tx1">
                    <a:lumMod val="65000"/>
                    <a:lumOff val="35000"/>
                  </a:schemeClr>
                </a:solidFill>
              </a:rPr>
              <a:t>Paul used the opportunity to preach the gospel. "O king, I hope you may become like me except for these chains!"</a:t>
            </a:r>
            <a:endParaRPr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lvl="0">
              <a:defRPr/>
            </a:pPr>
            <a:r>
              <a:rPr lang="en-US" altLang="ko-KR" sz="2800">
                <a:solidFill>
                  <a:schemeClr val="tx1">
                    <a:lumMod val="65000"/>
                    <a:lumOff val="35000"/>
                  </a:schemeClr>
                </a:solidFill>
              </a:rPr>
              <a:t>The king found no sin in Paul. Paul wanted to go to Rome and preach the gospel to the Emperor..</a:t>
            </a:r>
            <a:endParaRPr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lvl="0">
              <a:defRPr/>
            </a:pPr>
            <a:r>
              <a:rPr lang="en-US" altLang="ko-KR" sz="3200">
                <a:solidFill>
                  <a:schemeClr val="tx1">
                    <a:lumMod val="65000"/>
                    <a:lumOff val="35000"/>
                  </a:schemeClr>
                </a:solidFill>
              </a:rPr>
              <a:t>Just then there appeared before them Moses and Elijah, talking with Jesus. </a:t>
            </a:r>
            <a:endParaRPr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lvl="0">
              <a:defRPr/>
            </a:pPr>
            <a:r>
              <a:rPr lang="en-US" altLang="ko-KR" sz="2800">
                <a:solidFill>
                  <a:schemeClr val="tx1">
                    <a:lumMod val="65000"/>
                    <a:lumOff val="35000"/>
                  </a:schemeClr>
                </a:solidFill>
              </a:rPr>
              <a:t>Eventually, Paul appealed to the Roman emperor.  As a prisoner, Paul got on a boat to go to the emperor of Rome.</a:t>
            </a:r>
            <a:endParaRPr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lang="en-US" altLang="ko-KR" sz="4000"/>
              <a:t>Today’s Lesson</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algn="ctr">
              <a:defRPr/>
            </a:pPr>
            <a:r>
              <a:rPr lang="en-US" altLang="ko-KR" sz="3200">
                <a:solidFill>
                  <a:schemeClr val="tx1">
                    <a:lumMod val="65000"/>
                    <a:lumOff val="35000"/>
                  </a:schemeClr>
                </a:solidFill>
              </a:rPr>
              <a:t>Paul was a prisoner, but he preached the gospel proudly </a:t>
            </a:r>
            <a:endParaRPr lang="en-US" altLang="ko-KR" sz="3200">
              <a:solidFill>
                <a:schemeClr val="tx1">
                  <a:lumMod val="65000"/>
                  <a:lumOff val="35000"/>
                </a:schemeClr>
              </a:solidFill>
            </a:endParaRPr>
          </a:p>
          <a:p>
            <a:pPr algn="ctr">
              <a:defRPr/>
            </a:pPr>
            <a:r>
              <a:rPr lang="en-US" altLang="ko-KR" sz="3200">
                <a:solidFill>
                  <a:schemeClr val="tx1">
                    <a:lumMod val="65000"/>
                    <a:lumOff val="35000"/>
                  </a:schemeClr>
                </a:solidFill>
              </a:rPr>
              <a:t>before the king of his own trial. </a:t>
            </a:r>
            <a:endParaRPr lang="en-US" altLang="ko-KR" sz="3200">
              <a:solidFill>
                <a:schemeClr val="tx1">
                  <a:lumMod val="65000"/>
                  <a:lumOff val="35000"/>
                </a:schemeClr>
              </a:solidFill>
            </a:endParaRPr>
          </a:p>
          <a:p>
            <a:pPr algn="ctr">
              <a:defRPr/>
            </a:pPr>
            <a:r>
              <a:rPr lang="en-US" altLang="ko-KR" sz="3200">
                <a:solidFill>
                  <a:schemeClr val="tx1">
                    <a:lumMod val="65000"/>
                    <a:lumOff val="35000"/>
                  </a:schemeClr>
                </a:solidFill>
              </a:rPr>
              <a:t>Because he was not ashamed of the gospel, and he believed it to be a proud truth.</a:t>
            </a:r>
            <a:endParaRPr lang="en-US" altLang="ko-KR" sz="3200">
              <a:solidFill>
                <a:schemeClr val="tx1">
                  <a:lumMod val="65000"/>
                  <a:lumOff val="35000"/>
                </a:schemeClr>
              </a:solidFill>
            </a:endParaRPr>
          </a:p>
          <a:p>
            <a:pPr algn="ctr">
              <a:defRPr/>
            </a:pPr>
            <a:r>
              <a:rPr lang="en-US" altLang="ko-KR" sz="3200">
                <a:solidFill>
                  <a:schemeClr val="tx1">
                    <a:lumMod val="65000"/>
                    <a:lumOff val="35000"/>
                  </a:schemeClr>
                </a:solidFill>
              </a:rPr>
              <a:t>We need to be able to confidently and courageously preach the Gospel of Jesus whomever we meet.</a:t>
            </a:r>
            <a:endParaRPr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algn="ctr">
              <a:defRPr/>
            </a:pPr>
            <a:r>
              <a:rPr lang="en-US" altLang="ko-KR" sz="3200"/>
              <a:t>Who is Jesus ?</a:t>
            </a:r>
            <a:r>
              <a:rPr lang="ko-KR" altLang="en-US" sz="3200"/>
              <a:t> </a:t>
            </a:r>
            <a:endParaRPr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lvl="0">
              <a:defRPr/>
            </a:pPr>
            <a:r>
              <a:rPr lang="en-US" altLang="ko-KR" sz="3600">
                <a:solidFill>
                  <a:srgbClr val="0070c0"/>
                </a:solidFill>
              </a:rPr>
              <a:t>Jesus..</a:t>
            </a:r>
            <a:endParaRPr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lvl="0">
              <a:defRPr/>
            </a:pPr>
            <a:r>
              <a:rPr lang="en-US" altLang="ko-KR" sz="3600">
                <a:solidFill>
                  <a:schemeClr val="tx1">
                    <a:lumMod val="65000"/>
                    <a:lumOff val="35000"/>
                  </a:schemeClr>
                </a:solidFill>
              </a:rPr>
              <a:t>Jesus is much higher than the highest man in the world.</a:t>
            </a:r>
            <a:endParaRPr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algn="ctr">
              <a:defRPr/>
            </a:pPr>
            <a:r>
              <a:rPr lang="en-US" altLang="ko-KR" sz="4000"/>
              <a:t>Today’s Quiz</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lvl="0">
              <a:defRPr/>
            </a:pPr>
            <a:r>
              <a:rPr lang="en-US" altLang="ko-KR" sz="3200">
                <a:solidFill>
                  <a:schemeClr val="tx1">
                    <a:lumMod val="65000"/>
                    <a:lumOff val="35000"/>
                  </a:schemeClr>
                </a:solidFill>
              </a:rPr>
              <a:t>What did Paul do when the king of Paul's trial gave him a chance to speak?</a:t>
            </a:r>
            <a:endParaRPr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lvl="0">
              <a:defRPr/>
            </a:pPr>
            <a:r>
              <a:rPr lang="ko-KR" altLang="en-US" sz="2800">
                <a:solidFill>
                  <a:schemeClr val="tx1">
                    <a:lumMod val="65000"/>
                    <a:lumOff val="35000"/>
                  </a:schemeClr>
                </a:solidFill>
              </a:rPr>
              <a:t>① </a:t>
            </a:r>
            <a:r>
              <a:rPr lang="en-US" altLang="ko-KR" sz="2800">
                <a:solidFill>
                  <a:schemeClr val="tx1">
                    <a:lumMod val="65000"/>
                    <a:lumOff val="35000"/>
                  </a:schemeClr>
                </a:solidFill>
              </a:rPr>
              <a:t>He preached the Gospel of Jesus.</a:t>
            </a:r>
            <a:endParaRPr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lvl="0">
              <a:defRPr/>
            </a:pPr>
            <a:r>
              <a:rPr lang="ko-KR" altLang="en-US" sz="2800">
                <a:solidFill>
                  <a:schemeClr val="tx1">
                    <a:lumMod val="65000"/>
                    <a:lumOff val="35000"/>
                  </a:schemeClr>
                </a:solidFill>
              </a:rPr>
              <a:t>② </a:t>
            </a:r>
            <a:r>
              <a:rPr lang="en-US" altLang="ko-KR" sz="2800">
                <a:solidFill>
                  <a:schemeClr val="tx1">
                    <a:lumMod val="65000"/>
                    <a:lumOff val="35000"/>
                  </a:schemeClr>
                </a:solidFill>
              </a:rPr>
              <a:t>He accused a bad person.</a:t>
            </a:r>
            <a:endParaRPr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lvl="0">
              <a:defRPr/>
            </a:pPr>
            <a:r>
              <a:rPr lang="ko-KR" altLang="en-US" sz="2800">
                <a:solidFill>
                  <a:schemeClr val="tx1">
                    <a:lumMod val="65000"/>
                    <a:lumOff val="35000"/>
                  </a:schemeClr>
                </a:solidFill>
              </a:rPr>
              <a:t>③ </a:t>
            </a:r>
            <a:r>
              <a:rPr lang="en-US" altLang="ko-KR" sz="2800">
                <a:solidFill>
                  <a:schemeClr val="tx1">
                    <a:lumMod val="65000"/>
                    <a:lumOff val="35000"/>
                  </a:schemeClr>
                </a:solidFill>
              </a:rPr>
              <a:t>He asked for his release.</a:t>
            </a:r>
            <a:endParaRPr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lvl="0">
              <a:defRPr/>
            </a:pPr>
            <a:r>
              <a:rPr lang="ko-KR" altLang="en-US" sz="2800">
                <a:solidFill>
                  <a:schemeClr val="tx1">
                    <a:lumMod val="65000"/>
                    <a:lumOff val="35000"/>
                  </a:schemeClr>
                </a:solidFill>
              </a:rPr>
              <a:t>④ </a:t>
            </a:r>
            <a:r>
              <a:rPr lang="en-US" altLang="ko-KR" sz="2800">
                <a:solidFill>
                  <a:schemeClr val="tx1">
                    <a:lumMod val="65000"/>
                    <a:lumOff val="35000"/>
                  </a:schemeClr>
                </a:solidFill>
              </a:rPr>
              <a:t>He prayed and sang hymns.</a:t>
            </a:r>
            <a:endParaRPr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lvl="0">
              <a:defRPr/>
            </a:pPr>
            <a:r>
              <a:rPr lang="ko-KR" altLang="en-US" sz="2800">
                <a:solidFill>
                  <a:srgbClr val="ff0000"/>
                </a:solidFill>
              </a:rPr>
              <a:t>① </a:t>
            </a:r>
            <a:r>
              <a:rPr lang="en-US" altLang="ko-KR" sz="2800">
                <a:solidFill>
                  <a:srgbClr val="ff0000"/>
                </a:solidFill>
              </a:rPr>
              <a:t>He preached the Gospel of Jesus.</a:t>
            </a:r>
            <a:endParaRPr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algn="ctr">
              <a:defRPr/>
            </a:pPr>
            <a:r>
              <a:rPr lang="en-US" altLang="ko-KR" sz="4000"/>
              <a:t>Today’s Word</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lvl="0">
              <a:defRPr/>
            </a:pPr>
            <a:r>
              <a:rPr lang="en-US" altLang="ko-KR" sz="3600"/>
              <a:t>Paul replied, "Short time or long--I pray God that not only you but all who are listening to me today may become what I am, except for these chains." </a:t>
            </a:r>
            <a:endParaRPr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algn="r">
              <a:defRPr/>
            </a:pPr>
            <a:r>
              <a:rPr lang="en-US" altLang="ko-KR" sz="2800">
                <a:solidFill>
                  <a:schemeClr val="tx1">
                    <a:lumMod val="65000"/>
                    <a:lumOff val="35000"/>
                  </a:schemeClr>
                </a:solidFill>
              </a:rPr>
              <a:t>Acts</a:t>
            </a:r>
            <a:r>
              <a:rPr lang="ko-KR" altLang="en-US" sz="2800">
                <a:solidFill>
                  <a:schemeClr val="tx1">
                    <a:lumMod val="65000"/>
                    <a:lumOff val="35000"/>
                  </a:schemeClr>
                </a:solidFill>
              </a:rPr>
              <a:t> </a:t>
            </a:r>
            <a:r>
              <a:rPr lang="en-US" altLang="ko-KR" sz="2800">
                <a:solidFill>
                  <a:schemeClr val="tx1">
                    <a:lumMod val="65000"/>
                    <a:lumOff val="35000"/>
                  </a:schemeClr>
                </a:solidFill>
              </a:rPr>
              <a:t>26:</a:t>
            </a:r>
            <a:r>
              <a:rPr lang="ko-KR" altLang="en-US" sz="2800">
                <a:solidFill>
                  <a:schemeClr val="tx1">
                    <a:lumMod val="65000"/>
                    <a:lumOff val="35000"/>
                  </a:schemeClr>
                </a:solidFill>
              </a:rPr>
              <a:t> </a:t>
            </a:r>
            <a:r>
              <a:rPr lang="en-US" altLang="ko-KR" sz="2800">
                <a:solidFill>
                  <a:schemeClr val="tx1">
                    <a:lumMod val="65000"/>
                    <a:lumOff val="35000"/>
                  </a:schemeClr>
                </a:solidFill>
              </a:rPr>
              <a:t>29</a:t>
            </a:r>
            <a:endParaRPr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lvl="0">
              <a:defRPr/>
            </a:pPr>
            <a:r>
              <a:rPr lang="en-US" altLang="ko-KR" b="1">
                <a:solidFill>
                  <a:schemeClr val="tx1">
                    <a:lumMod val="50000"/>
                    <a:lumOff val="50000"/>
                  </a:schemeClr>
                </a:solidFill>
              </a:rPr>
              <a:t>No. 97 The Word of God</a:t>
            </a:r>
            <a:endParaRPr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algn="ctr">
              <a:defRPr/>
            </a:pPr>
            <a:r>
              <a:rPr lang="en-US" altLang="ko-KR" sz="4000"/>
              <a:t>The Ship is Sinking!</a:t>
            </a:r>
            <a:endParaRPr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algn="ctr">
              <a:defRPr/>
            </a:pPr>
            <a:r>
              <a:rPr lang="en-US" altLang="ko-KR" sz="4000"/>
              <a:t>Today’s Word</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lvl="0">
              <a:defRPr/>
            </a:pPr>
            <a:r>
              <a:rPr lang="en-US" altLang="ko-KR" sz="3600"/>
              <a:t>and said, 'Do not be afraid, Paul. You must stand trial before Caesar; and God has graciously given you the lives of all who sail with you.' </a:t>
            </a:r>
            <a:endParaRPr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algn="r">
              <a:defRPr/>
            </a:pPr>
            <a:r>
              <a:rPr lang="en-US" altLang="ko-KR" sz="2800">
                <a:solidFill>
                  <a:schemeClr val="tx1">
                    <a:lumMod val="65000"/>
                    <a:lumOff val="35000"/>
                  </a:schemeClr>
                </a:solidFill>
              </a:rPr>
              <a:t>Acts</a:t>
            </a:r>
            <a:r>
              <a:rPr lang="ko-KR" altLang="en-US" sz="2800">
                <a:solidFill>
                  <a:schemeClr val="tx1">
                    <a:lumMod val="65000"/>
                    <a:lumOff val="35000"/>
                  </a:schemeClr>
                </a:solidFill>
              </a:rPr>
              <a:t> </a:t>
            </a:r>
            <a:r>
              <a:rPr lang="en-US" altLang="ko-KR" sz="2800">
                <a:solidFill>
                  <a:schemeClr val="tx1">
                    <a:lumMod val="65000"/>
                    <a:lumOff val="35000"/>
                  </a:schemeClr>
                </a:solidFill>
              </a:rPr>
              <a:t>27:</a:t>
            </a:r>
            <a:r>
              <a:rPr lang="ko-KR" altLang="en-US" sz="2800">
                <a:solidFill>
                  <a:schemeClr val="tx1">
                    <a:lumMod val="65000"/>
                    <a:lumOff val="35000"/>
                  </a:schemeClr>
                </a:solidFill>
              </a:rPr>
              <a:t> </a:t>
            </a:r>
            <a:r>
              <a:rPr lang="en-US" altLang="ko-KR" sz="2800">
                <a:solidFill>
                  <a:schemeClr val="tx1">
                    <a:lumMod val="65000"/>
                    <a:lumOff val="35000"/>
                  </a:schemeClr>
                </a:solidFill>
              </a:rPr>
              <a:t>24</a:t>
            </a:r>
            <a:endParaRPr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lvl="0">
              <a:defRPr/>
            </a:pPr>
            <a:r>
              <a:rPr lang="en-US" altLang="ko-KR" sz="3200">
                <a:solidFill>
                  <a:schemeClr val="tx1">
                    <a:lumMod val="65000"/>
                    <a:lumOff val="35000"/>
                  </a:schemeClr>
                </a:solidFill>
              </a:rPr>
              <a:t>Paul was taken to Rome by ship with the other prisoners.</a:t>
            </a: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lvl="0">
              <a:defRPr/>
            </a:pPr>
            <a:r>
              <a:rPr lang="en-US" altLang="ko-KR" sz="3200">
                <a:solidFill>
                  <a:schemeClr val="tx1">
                    <a:lumMod val="65000"/>
                    <a:lumOff val="35000"/>
                  </a:schemeClr>
                </a:solidFill>
              </a:rPr>
              <a:t>However, the ship was in danger of sinking due to the typhoon. Everyone trembled with fear.</a:t>
            </a:r>
            <a:endParaRPr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lvl="0">
              <a:defRPr/>
            </a:pPr>
            <a:r>
              <a:rPr lang="en-US" altLang="ko-KR" sz="2800">
                <a:solidFill>
                  <a:schemeClr val="tx1">
                    <a:lumMod val="65000"/>
                    <a:lumOff val="35000"/>
                  </a:schemeClr>
                </a:solidFill>
              </a:rPr>
              <a:t>Paul prayed to God and told people. "Don't be afraid. God said no one would die."</a:t>
            </a:r>
            <a:endParaRPr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lvl="0">
              <a:defRPr/>
            </a:pPr>
            <a:r>
              <a:rPr lang="en-US" altLang="ko-KR" sz="2800">
                <a:solidFill>
                  <a:schemeClr val="tx1">
                    <a:lumMod val="65000"/>
                    <a:lumOff val="35000"/>
                  </a:schemeClr>
                </a:solidFill>
              </a:rPr>
              <a:t>A voice from the cloud said, “This is my Son, whom I love; with him I am well pleased. Listen to him!”</a:t>
            </a:r>
            <a:endParaRPr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lvl="0">
              <a:defRPr/>
            </a:pPr>
            <a:r>
              <a:rPr lang="en-US" altLang="ko-KR" sz="2800">
                <a:solidFill>
                  <a:schemeClr val="tx1">
                    <a:lumMod val="65000"/>
                    <a:lumOff val="35000"/>
                  </a:schemeClr>
                </a:solidFill>
              </a:rPr>
              <a:t>The ship sank, but as Paul said, the people could all land on the island without a single death.</a:t>
            </a:r>
            <a:r>
              <a:rPr lang="ko-KR" altLang="en-US" sz="2800">
                <a:solidFill>
                  <a:schemeClr val="tx1">
                    <a:lumMod val="65000"/>
                    <a:lumOff val="35000"/>
                  </a:schemeClr>
                </a:solidFill>
              </a:rPr>
              <a:t> </a:t>
            </a:r>
            <a:endParaRPr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lvl="0">
              <a:defRPr/>
            </a:pPr>
            <a:r>
              <a:rPr lang="en-US" altLang="ko-KR" sz="3200">
                <a:solidFill>
                  <a:schemeClr val="tx1">
                    <a:lumMod val="65000"/>
                    <a:lumOff val="35000"/>
                  </a:schemeClr>
                </a:solidFill>
              </a:rPr>
              <a:t>Paul preached Jesus on the island and gave glory to God.</a:t>
            </a:r>
            <a:endParaRPr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algn="ctr">
              <a:defRPr/>
            </a:pPr>
            <a:r>
              <a:rPr lang="en-US" altLang="ko-KR" sz="4000"/>
              <a:t>Today’s Lesson</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algn="ctr">
              <a:defRPr/>
            </a:pPr>
            <a:r>
              <a:rPr lang="en-US" altLang="ko-KR" sz="3200">
                <a:solidFill>
                  <a:schemeClr val="tx1">
                    <a:lumMod val="65000"/>
                    <a:lumOff val="35000"/>
                  </a:schemeClr>
                </a:solidFill>
              </a:rPr>
              <a:t>Paul prayed, encouraged others, even in times of crisis when the ship was about to sink.</a:t>
            </a:r>
            <a:r>
              <a:rPr lang="ko-KR" altLang="en-US" sz="3200">
                <a:solidFill>
                  <a:schemeClr val="tx1">
                    <a:lumMod val="65000"/>
                    <a:lumOff val="35000"/>
                  </a:schemeClr>
                </a:solidFill>
              </a:rPr>
              <a:t> </a:t>
            </a:r>
            <a:r>
              <a:rPr lang="en-US" altLang="ko-KR" sz="3200">
                <a:solidFill>
                  <a:schemeClr val="tx1">
                    <a:lumMod val="65000"/>
                    <a:lumOff val="35000"/>
                  </a:schemeClr>
                </a:solidFill>
              </a:rPr>
              <a:t>In the end, they were all saved, </a:t>
            </a:r>
            <a:endParaRPr lang="en-US" altLang="ko-KR" sz="3200">
              <a:solidFill>
                <a:schemeClr val="tx1">
                  <a:lumMod val="65000"/>
                  <a:lumOff val="35000"/>
                </a:schemeClr>
              </a:solidFill>
            </a:endParaRPr>
          </a:p>
          <a:p>
            <a:pPr algn="ctr">
              <a:defRPr/>
            </a:pPr>
            <a:r>
              <a:rPr lang="en-US" altLang="ko-KR" sz="3200">
                <a:solidFill>
                  <a:schemeClr val="tx1">
                    <a:lumMod val="65000"/>
                    <a:lumOff val="35000"/>
                  </a:schemeClr>
                </a:solidFill>
              </a:rPr>
              <a:t>just like Paul said.</a:t>
            </a:r>
            <a:endParaRPr lang="en-US" altLang="ko-KR" sz="3200">
              <a:solidFill>
                <a:schemeClr val="tx1">
                  <a:lumMod val="65000"/>
                  <a:lumOff val="35000"/>
                </a:schemeClr>
              </a:solidFill>
            </a:endParaRPr>
          </a:p>
          <a:p>
            <a:pPr algn="ctr">
              <a:defRPr/>
            </a:pPr>
            <a:r>
              <a:rPr lang="en-US" altLang="ko-KR" sz="3200">
                <a:solidFill>
                  <a:schemeClr val="tx1">
                    <a:lumMod val="65000"/>
                    <a:lumOff val="35000"/>
                  </a:schemeClr>
                </a:solidFill>
              </a:rPr>
              <a:t>The people of God are responsible for delivering God’s will to the world through prayer and for the good news of God's salvation.</a:t>
            </a:r>
            <a:endParaRPr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algn="ctr">
              <a:defRPr/>
            </a:pPr>
            <a:r>
              <a:rPr lang="en-US" altLang="ko-KR" sz="3200"/>
              <a:t>Who is Jesus?</a:t>
            </a:r>
            <a:r>
              <a:rPr lang="ko-KR" altLang="en-US" sz="3200"/>
              <a:t> </a:t>
            </a:r>
            <a:endParaRPr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lvl="0">
              <a:defRPr/>
            </a:pPr>
            <a:r>
              <a:rPr lang="en-US" altLang="ko-KR" sz="3600">
                <a:solidFill>
                  <a:srgbClr val="0070c0"/>
                </a:solidFill>
              </a:rPr>
              <a:t>Jesus is..</a:t>
            </a:r>
            <a:endParaRPr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lvl="0">
              <a:defRPr/>
            </a:pPr>
            <a:r>
              <a:rPr lang="en-US" altLang="ko-KR" sz="3600">
                <a:solidFill>
                  <a:schemeClr val="tx1">
                    <a:lumMod val="65000"/>
                    <a:lumOff val="35000"/>
                  </a:schemeClr>
                </a:solidFill>
              </a:rPr>
              <a:t>Jesus is the owner of all life in the world. Nothing dies without his permission.</a:t>
            </a:r>
            <a:endParaRPr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algn="ctr">
              <a:defRPr/>
            </a:pPr>
            <a:r>
              <a:rPr lang="en-US" altLang="ko-KR" sz="4000"/>
              <a:t>Today’s Quiz</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lvl="0">
              <a:defRPr/>
            </a:pPr>
            <a:r>
              <a:rPr lang="en-US" altLang="ko-KR" sz="3200">
                <a:solidFill>
                  <a:schemeClr val="tx1">
                    <a:lumMod val="65000"/>
                    <a:lumOff val="35000"/>
                  </a:schemeClr>
                </a:solidFill>
              </a:rPr>
              <a:t>What did Paul do when the ship met the typhoon?</a:t>
            </a:r>
            <a:endParaRPr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lvl="0">
              <a:defRPr/>
            </a:pPr>
            <a:r>
              <a:rPr lang="ko-KR" altLang="en-US" sz="2800">
                <a:solidFill>
                  <a:schemeClr val="tx1">
                    <a:lumMod val="65000"/>
                    <a:lumOff val="35000"/>
                  </a:schemeClr>
                </a:solidFill>
              </a:rPr>
              <a:t>① </a:t>
            </a:r>
            <a:r>
              <a:rPr lang="en-US" altLang="ko-KR" sz="2800">
                <a:solidFill>
                  <a:schemeClr val="tx1">
                    <a:lumMod val="65000"/>
                    <a:lumOff val="35000"/>
                  </a:schemeClr>
                </a:solidFill>
              </a:rPr>
              <a:t>He cried.</a:t>
            </a:r>
            <a:endParaRPr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lvl="0">
              <a:defRPr/>
            </a:pPr>
            <a:r>
              <a:rPr lang="ko-KR" altLang="en-US" sz="2800">
                <a:solidFill>
                  <a:schemeClr val="tx1">
                    <a:lumMod val="65000"/>
                    <a:lumOff val="35000"/>
                  </a:schemeClr>
                </a:solidFill>
              </a:rPr>
              <a:t>② </a:t>
            </a:r>
            <a:r>
              <a:rPr lang="en-US" altLang="ko-KR" sz="2800">
                <a:solidFill>
                  <a:schemeClr val="tx1">
                    <a:lumMod val="65000"/>
                    <a:lumOff val="35000"/>
                  </a:schemeClr>
                </a:solidFill>
              </a:rPr>
              <a:t>He jumped into the sea.</a:t>
            </a:r>
            <a:endParaRPr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lvl="0">
              <a:defRPr/>
            </a:pPr>
            <a:r>
              <a:rPr lang="ko-KR" altLang="en-US" sz="2800">
                <a:solidFill>
                  <a:schemeClr val="tx1">
                    <a:lumMod val="65000"/>
                    <a:lumOff val="35000"/>
                  </a:schemeClr>
                </a:solidFill>
              </a:rPr>
              <a:t>③ </a:t>
            </a:r>
            <a:r>
              <a:rPr lang="en-US" altLang="ko-KR" sz="2800">
                <a:solidFill>
                  <a:schemeClr val="tx1">
                    <a:lumMod val="65000"/>
                    <a:lumOff val="35000"/>
                  </a:schemeClr>
                </a:solidFill>
              </a:rPr>
              <a:t>He fought against the pilot.</a:t>
            </a:r>
            <a:endParaRPr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lvl="0">
              <a:defRPr/>
            </a:pPr>
            <a:r>
              <a:rPr lang="ko-KR" altLang="en-US" sz="2800">
                <a:solidFill>
                  <a:schemeClr val="tx1">
                    <a:lumMod val="65000"/>
                    <a:lumOff val="35000"/>
                  </a:schemeClr>
                </a:solidFill>
              </a:rPr>
              <a:t>④ </a:t>
            </a:r>
            <a:r>
              <a:rPr lang="en-US" altLang="ko-KR" sz="2800">
                <a:solidFill>
                  <a:schemeClr val="tx1">
                    <a:lumMod val="65000"/>
                    <a:lumOff val="35000"/>
                  </a:schemeClr>
                </a:solidFill>
              </a:rPr>
              <a:t>He prayed to God. </a:t>
            </a:r>
            <a:endParaRPr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lvl="0">
              <a:defRPr/>
            </a:pPr>
            <a:r>
              <a:rPr lang="ko-KR" altLang="en-US" sz="2800">
                <a:solidFill>
                  <a:srgbClr val="ff0000"/>
                </a:solidFill>
              </a:rPr>
              <a:t>④ </a:t>
            </a:r>
            <a:r>
              <a:rPr lang="en-US" altLang="ko-KR" sz="2800">
                <a:solidFill>
                  <a:srgbClr val="ff0000"/>
                </a:solidFill>
              </a:rPr>
              <a:t>He prayed to God. </a:t>
            </a:r>
            <a:endParaRPr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algn="ctr">
              <a:defRPr/>
            </a:pPr>
            <a:r>
              <a:rPr lang="en-US" altLang="ko-KR" sz="4000"/>
              <a:t>Today’s Word</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lvl="0">
              <a:defRPr/>
            </a:pPr>
            <a:r>
              <a:rPr lang="en-US" altLang="ko-KR" sz="3600"/>
              <a:t>and said, 'Do not be afraid, Paul. You must stand trial before Caesar; and God has graciously given you the lives of all who sail with you.' </a:t>
            </a:r>
            <a:endParaRPr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algn="r">
              <a:defRPr/>
            </a:pPr>
            <a:r>
              <a:rPr lang="en-US" altLang="ko-KR" sz="2800">
                <a:solidFill>
                  <a:schemeClr val="tx1">
                    <a:lumMod val="65000"/>
                    <a:lumOff val="35000"/>
                  </a:schemeClr>
                </a:solidFill>
              </a:rPr>
              <a:t>Acts</a:t>
            </a:r>
            <a:r>
              <a:rPr lang="ko-KR" altLang="en-US" sz="2800">
                <a:solidFill>
                  <a:schemeClr val="tx1">
                    <a:lumMod val="65000"/>
                    <a:lumOff val="35000"/>
                  </a:schemeClr>
                </a:solidFill>
              </a:rPr>
              <a:t> </a:t>
            </a:r>
            <a:r>
              <a:rPr lang="en-US" altLang="ko-KR" sz="2800">
                <a:solidFill>
                  <a:schemeClr val="tx1">
                    <a:lumMod val="65000"/>
                    <a:lumOff val="35000"/>
                  </a:schemeClr>
                </a:solidFill>
              </a:rPr>
              <a:t>27:</a:t>
            </a:r>
            <a:r>
              <a:rPr lang="ko-KR" altLang="en-US" sz="2800">
                <a:solidFill>
                  <a:schemeClr val="tx1">
                    <a:lumMod val="65000"/>
                    <a:lumOff val="35000"/>
                  </a:schemeClr>
                </a:solidFill>
              </a:rPr>
              <a:t> </a:t>
            </a:r>
            <a:r>
              <a:rPr lang="en-US" altLang="ko-KR" sz="2800">
                <a:solidFill>
                  <a:schemeClr val="tx1">
                    <a:lumMod val="65000"/>
                    <a:lumOff val="35000"/>
                  </a:schemeClr>
                </a:solidFill>
              </a:rPr>
              <a:t>24</a:t>
            </a:r>
            <a:endParaRPr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lvl="0">
              <a:defRPr/>
            </a:pPr>
            <a:r>
              <a:rPr lang="en-US" altLang="ko-KR" b="1">
                <a:solidFill>
                  <a:schemeClr val="tx1">
                    <a:lumMod val="50000"/>
                    <a:lumOff val="50000"/>
                  </a:schemeClr>
                </a:solidFill>
              </a:rPr>
              <a:t>No. 98 The Word of God</a:t>
            </a:r>
            <a:endParaRPr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algn="ctr">
              <a:defRPr/>
            </a:pPr>
            <a:r>
              <a:rPr lang="en-US" altLang="ko-KR" sz="4000"/>
              <a:t>Paul’s Plea for Onesimus</a:t>
            </a:r>
            <a:endParaRPr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algn="ctr">
              <a:defRPr/>
            </a:pPr>
            <a:r>
              <a:rPr lang="en-US" altLang="ko-KR" sz="4000"/>
              <a:t>Today’s Word</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lvl="0">
              <a:defRPr/>
            </a:pPr>
            <a:r>
              <a:rPr lang="en-US" altLang="ko-KR" sz="3600"/>
              <a:t> I appeal to you for my son Onesimus, who became my son while I was in chains. </a:t>
            </a:r>
            <a:endParaRPr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algn="r">
              <a:defRPr/>
            </a:pPr>
            <a:r>
              <a:rPr lang="en-US" altLang="ko-KR" sz="2800">
                <a:solidFill>
                  <a:schemeClr val="tx1">
                    <a:lumMod val="65000"/>
                    <a:lumOff val="35000"/>
                  </a:schemeClr>
                </a:solidFill>
              </a:rPr>
              <a:t>Philemon</a:t>
            </a:r>
            <a:r>
              <a:rPr lang="ko-KR" altLang="en-US" sz="2800">
                <a:solidFill>
                  <a:schemeClr val="tx1">
                    <a:lumMod val="65000"/>
                    <a:lumOff val="35000"/>
                  </a:schemeClr>
                </a:solidFill>
              </a:rPr>
              <a:t> </a:t>
            </a:r>
            <a:r>
              <a:rPr lang="en-US" altLang="ko-KR" sz="2800">
                <a:solidFill>
                  <a:schemeClr val="tx1">
                    <a:lumMod val="65000"/>
                    <a:lumOff val="35000"/>
                  </a:schemeClr>
                </a:solidFill>
              </a:rPr>
              <a:t>1:10</a:t>
            </a:r>
            <a:endParaRPr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lvl="0">
              <a:defRPr/>
            </a:pPr>
            <a:r>
              <a:rPr lang="en-US" altLang="ko-KR" sz="3200">
                <a:solidFill>
                  <a:schemeClr val="tx1">
                    <a:lumMod val="65000"/>
                    <a:lumOff val="35000"/>
                  </a:schemeClr>
                </a:solidFill>
              </a:rPr>
              <a:t>Onesimus was a servant of Philemon. But he sneaked out without his master's permission to Rome.</a:t>
            </a:r>
            <a:endParaRPr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lvl="0">
              <a:defRPr/>
            </a:pPr>
            <a:r>
              <a:rPr lang="en-US" altLang="ko-KR" sz="2800">
                <a:solidFill>
                  <a:schemeClr val="tx1">
                    <a:lumMod val="65000"/>
                    <a:lumOff val="35000"/>
                  </a:schemeClr>
                </a:solidFill>
              </a:rPr>
              <a:t>Onesimus met Paul who was imprisoned in Rome. Paul preached the gospel to him, and he came to believe in Jesus.</a:t>
            </a:r>
            <a:endParaRPr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lvl="0">
              <a:defRPr/>
            </a:pPr>
            <a:r>
              <a:rPr lang="en-US" altLang="ko-KR" sz="2800">
                <a:solidFill>
                  <a:schemeClr val="tx1">
                    <a:lumMod val="65000"/>
                    <a:lumOff val="35000"/>
                  </a:schemeClr>
                </a:solidFill>
              </a:rPr>
              <a:t>When they heard this, they fell facedown to the ground, terrified. Jesus said, “Don’t be afraid.” When they looked up, they saw no one except Jesus.</a:t>
            </a:r>
            <a:endParaRPr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lvl="0">
              <a:defRPr/>
            </a:pPr>
            <a:r>
              <a:rPr lang="en-US" altLang="ko-KR" sz="2800">
                <a:solidFill>
                  <a:schemeClr val="tx1">
                    <a:lumMod val="65000"/>
                    <a:lumOff val="35000"/>
                  </a:schemeClr>
                </a:solidFill>
              </a:rPr>
              <a:t>Paul told Onesimus to go back to his master Philemon and to ask for forgiveness. And Paul told Onesimus to live as a believer in Jesus.</a:t>
            </a:r>
            <a:endParaRPr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lvl="0">
              <a:defRPr/>
            </a:pPr>
            <a:r>
              <a:rPr lang="en-US" altLang="ko-KR" sz="3200">
                <a:solidFill>
                  <a:schemeClr val="tx1">
                    <a:lumMod val="65000"/>
                    <a:lumOff val="35000"/>
                  </a:schemeClr>
                </a:solidFill>
              </a:rPr>
              <a:t>Onesimus was worried. Because at that time, the escaped servant was killed by its owner.</a:t>
            </a:r>
            <a:endParaRPr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lvl="0">
              <a:defRPr/>
            </a:pPr>
            <a:r>
              <a:rPr lang="en-US" altLang="ko-KR" sz="2800">
                <a:solidFill>
                  <a:schemeClr val="tx1">
                    <a:lumMod val="65000"/>
                    <a:lumOff val="35000"/>
                  </a:schemeClr>
                </a:solidFill>
              </a:rPr>
              <a:t>Paul wrote a letter for Onesimus to his master, Philemon, to forgive him. This letter is ‘Philemon’ in the Bible.</a:t>
            </a:r>
            <a:r>
              <a:rPr lang="ko-KR" altLang="en-US" sz="2800">
                <a:solidFill>
                  <a:schemeClr val="tx1">
                    <a:lumMod val="65000"/>
                    <a:lumOff val="35000"/>
                  </a:schemeClr>
                </a:solidFill>
              </a:rPr>
              <a:t> </a:t>
            </a:r>
            <a:endParaRPr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algn="ctr">
              <a:defRPr/>
            </a:pPr>
            <a:r>
              <a:rPr lang="en-US" altLang="ko-KR" sz="4000"/>
              <a:t>Today’s Lesson</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algn="ctr">
              <a:defRPr/>
            </a:pPr>
            <a:r>
              <a:rPr lang="en-US" altLang="ko-KR" sz="3200">
                <a:solidFill>
                  <a:schemeClr val="tx1">
                    <a:lumMod val="65000"/>
                    <a:lumOff val="35000"/>
                  </a:schemeClr>
                </a:solidFill>
              </a:rPr>
              <a:t>Paul reconnected the broken relationship between Onesimus and Philemon. The Onesimus asked Philemon for forgiveness, and the Philemon forgave the Onesimus.</a:t>
            </a:r>
            <a:endParaRPr lang="en-US" altLang="ko-KR" sz="3200">
              <a:solidFill>
                <a:schemeClr val="tx1">
                  <a:lumMod val="65000"/>
                  <a:lumOff val="35000"/>
                </a:schemeClr>
              </a:solidFill>
            </a:endParaRPr>
          </a:p>
          <a:p>
            <a:pPr algn="ctr">
              <a:defRPr/>
            </a:pPr>
            <a:r>
              <a:rPr lang="en-US" altLang="ko-KR" sz="3200">
                <a:solidFill>
                  <a:schemeClr val="tx1">
                    <a:lumMod val="65000"/>
                    <a:lumOff val="35000"/>
                  </a:schemeClr>
                </a:solidFill>
              </a:rPr>
              <a:t>We have to ask for forgiveness if we've done something wrong.</a:t>
            </a:r>
            <a:r>
              <a:rPr lang="ko-KR" altLang="en-US" sz="3200">
                <a:solidFill>
                  <a:schemeClr val="tx1">
                    <a:lumMod val="65000"/>
                    <a:lumOff val="35000"/>
                  </a:schemeClr>
                </a:solidFill>
              </a:rPr>
              <a:t> </a:t>
            </a:r>
            <a:r>
              <a:rPr lang="en-US" altLang="ko-KR" sz="3200">
                <a:solidFill>
                  <a:schemeClr val="tx1">
                    <a:lumMod val="65000"/>
                    <a:lumOff val="35000"/>
                  </a:schemeClr>
                </a:solidFill>
              </a:rPr>
              <a:t>And if someone did something wrong to us, we have to forgive them.</a:t>
            </a:r>
            <a:r>
              <a:rPr lang="ko-KR" altLang="en-US" sz="3200">
                <a:solidFill>
                  <a:schemeClr val="tx1">
                    <a:lumMod val="65000"/>
                    <a:lumOff val="35000"/>
                  </a:schemeClr>
                </a:solidFill>
              </a:rPr>
              <a:t> </a:t>
            </a:r>
            <a:r>
              <a:rPr lang="en-US" altLang="ko-KR" sz="3200">
                <a:solidFill>
                  <a:schemeClr val="tx1">
                    <a:lumMod val="65000"/>
                    <a:lumOff val="35000"/>
                  </a:schemeClr>
                </a:solidFill>
              </a:rPr>
              <a:t>That's what people believe in Jesus.</a:t>
            </a:r>
            <a:endParaRPr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algn="ctr">
              <a:defRPr/>
            </a:pPr>
            <a:r>
              <a:rPr lang="en-US" altLang="ko-KR" sz="3200"/>
              <a:t>Who is Jesus?</a:t>
            </a:r>
            <a:r>
              <a:rPr lang="ko-KR" altLang="en-US" sz="3200"/>
              <a:t> </a:t>
            </a:r>
            <a:endParaRPr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lvl="0">
              <a:defRPr/>
            </a:pPr>
            <a:r>
              <a:rPr lang="en-US" altLang="ko-KR" sz="3600">
                <a:solidFill>
                  <a:srgbClr val="0070c0"/>
                </a:solidFill>
              </a:rPr>
              <a:t>Jesus..</a:t>
            </a:r>
            <a:endParaRPr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lvl="0">
              <a:defRPr/>
            </a:pPr>
            <a:r>
              <a:rPr lang="en-US" altLang="ko-KR" sz="3600">
                <a:solidFill>
                  <a:schemeClr val="tx1">
                    <a:lumMod val="65000"/>
                    <a:lumOff val="35000"/>
                  </a:schemeClr>
                </a:solidFill>
              </a:rPr>
              <a:t>Jesus brings peace and reconciliation where there are fights and conflicts.</a:t>
            </a:r>
            <a:endParaRPr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algn="ctr">
              <a:defRPr/>
            </a:pPr>
            <a:r>
              <a:rPr lang="en-US" altLang="ko-KR" sz="4000"/>
              <a:t>Today’s Quiz</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lvl="0">
              <a:defRPr/>
            </a:pPr>
            <a:r>
              <a:rPr lang="en-US" altLang="ko-KR" sz="3200">
                <a:solidFill>
                  <a:schemeClr val="tx1">
                    <a:lumMod val="65000"/>
                    <a:lumOff val="35000"/>
                  </a:schemeClr>
                </a:solidFill>
              </a:rPr>
              <a:t>Who did Onesimus meet in Rome when he ran away from his owner, Philemon?</a:t>
            </a:r>
            <a:endParaRPr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lvl="0">
              <a:defRPr/>
            </a:pPr>
            <a:r>
              <a:rPr lang="ko-KR" altLang="en-US" sz="2800">
                <a:solidFill>
                  <a:schemeClr val="tx1">
                    <a:lumMod val="65000"/>
                    <a:lumOff val="35000"/>
                  </a:schemeClr>
                </a:solidFill>
              </a:rPr>
              <a:t>① </a:t>
            </a:r>
            <a:r>
              <a:rPr lang="en-US" altLang="ko-KR" sz="2800">
                <a:solidFill>
                  <a:schemeClr val="tx1">
                    <a:lumMod val="65000"/>
                    <a:lumOff val="35000"/>
                  </a:schemeClr>
                </a:solidFill>
              </a:rPr>
              <a:t>Peter</a:t>
            </a:r>
            <a:endParaRPr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lvl="0">
              <a:defRPr/>
            </a:pPr>
            <a:r>
              <a:rPr lang="ko-KR" altLang="en-US" sz="2800">
                <a:solidFill>
                  <a:schemeClr val="tx1">
                    <a:lumMod val="65000"/>
                    <a:lumOff val="35000"/>
                  </a:schemeClr>
                </a:solidFill>
              </a:rPr>
              <a:t>② </a:t>
            </a:r>
            <a:r>
              <a:rPr lang="en-US" altLang="ko-KR" sz="2800">
                <a:solidFill>
                  <a:schemeClr val="tx1">
                    <a:lumMod val="65000"/>
                    <a:lumOff val="35000"/>
                  </a:schemeClr>
                </a:solidFill>
              </a:rPr>
              <a:t>John</a:t>
            </a:r>
            <a:endParaRPr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lvl="0">
              <a:defRPr/>
            </a:pPr>
            <a:r>
              <a:rPr lang="ko-KR" altLang="en-US" sz="2800">
                <a:solidFill>
                  <a:schemeClr val="tx1">
                    <a:lumMod val="65000"/>
                    <a:lumOff val="35000"/>
                  </a:schemeClr>
                </a:solidFill>
              </a:rPr>
              <a:t>③ </a:t>
            </a:r>
            <a:r>
              <a:rPr lang="en-US" altLang="ko-KR" sz="2800">
                <a:solidFill>
                  <a:schemeClr val="tx1">
                    <a:lumMod val="65000"/>
                    <a:lumOff val="35000"/>
                  </a:schemeClr>
                </a:solidFill>
              </a:rPr>
              <a:t>Barnabas</a:t>
            </a:r>
            <a:endParaRPr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lvl="0">
              <a:defRPr/>
            </a:pPr>
            <a:r>
              <a:rPr lang="ko-KR" altLang="en-US" sz="2800">
                <a:solidFill>
                  <a:schemeClr val="tx1">
                    <a:lumMod val="65000"/>
                    <a:lumOff val="35000"/>
                  </a:schemeClr>
                </a:solidFill>
              </a:rPr>
              <a:t>④ </a:t>
            </a:r>
            <a:r>
              <a:rPr lang="en-US" altLang="ko-KR" sz="2800">
                <a:solidFill>
                  <a:schemeClr val="tx1">
                    <a:lumMod val="65000"/>
                    <a:lumOff val="35000"/>
                  </a:schemeClr>
                </a:solidFill>
              </a:rPr>
              <a:t>Paul</a:t>
            </a:r>
            <a:endParaRPr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lvl="0">
              <a:defRPr/>
            </a:pPr>
            <a:r>
              <a:rPr lang="ko-KR" altLang="en-US" sz="2800">
                <a:solidFill>
                  <a:srgbClr val="ff0000"/>
                </a:solidFill>
              </a:rPr>
              <a:t>④ </a:t>
            </a:r>
            <a:r>
              <a:rPr lang="en-US" altLang="ko-KR" sz="2800">
                <a:solidFill>
                  <a:srgbClr val="ff0000"/>
                </a:solidFill>
              </a:rPr>
              <a:t>Paul</a:t>
            </a:r>
            <a:endParaRPr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algn="ctr">
              <a:defRPr/>
            </a:pPr>
            <a:r>
              <a:rPr lang="en-US" altLang="ko-KR" sz="4000"/>
              <a:t>Today’s Word</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lvl="0">
              <a:defRPr/>
            </a:pPr>
            <a:r>
              <a:rPr lang="en-US" altLang="ko-KR" sz="3600"/>
              <a:t> I appeal to you for my son Onesimus, who became my son while I was in chains. </a:t>
            </a:r>
            <a:endParaRPr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algn="r">
              <a:defRPr/>
            </a:pPr>
            <a:r>
              <a:rPr lang="en-US" altLang="ko-KR" sz="2800">
                <a:solidFill>
                  <a:schemeClr val="tx1">
                    <a:lumMod val="65000"/>
                    <a:lumOff val="35000"/>
                  </a:schemeClr>
                </a:solidFill>
              </a:rPr>
              <a:t>Philemon</a:t>
            </a:r>
            <a:r>
              <a:rPr lang="ko-KR" altLang="en-US" sz="2800">
                <a:solidFill>
                  <a:schemeClr val="tx1">
                    <a:lumMod val="65000"/>
                    <a:lumOff val="35000"/>
                  </a:schemeClr>
                </a:solidFill>
              </a:rPr>
              <a:t> </a:t>
            </a:r>
            <a:r>
              <a:rPr lang="en-US" altLang="ko-KR" sz="2800">
                <a:solidFill>
                  <a:schemeClr val="tx1">
                    <a:lumMod val="65000"/>
                    <a:lumOff val="35000"/>
                  </a:schemeClr>
                </a:solidFill>
              </a:rPr>
              <a:t>1:10</a:t>
            </a:r>
            <a:endParaRPr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lvl="0">
              <a:defRPr/>
            </a:pPr>
            <a:r>
              <a:rPr lang="en-US" altLang="ko-KR" b="1">
                <a:solidFill>
                  <a:schemeClr val="tx1">
                    <a:lumMod val="50000"/>
                    <a:lumOff val="50000"/>
                  </a:schemeClr>
                </a:solidFill>
              </a:rPr>
              <a:t>No. 99 The Word of God</a:t>
            </a:r>
            <a:endParaRPr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algn="ctr">
              <a:defRPr/>
            </a:pPr>
            <a:r>
              <a:rPr lang="en-US" altLang="ko-KR" sz="4000"/>
              <a:t>Timothy, the Disciple of Paul</a:t>
            </a:r>
            <a:endParaRPr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algn="ctr">
              <a:defRPr/>
            </a:pPr>
            <a:r>
              <a:rPr lang="en-US" altLang="ko-KR" sz="4000"/>
              <a:t>Today’s Word</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lvl="0">
              <a:defRPr/>
            </a:pPr>
            <a:r>
              <a:rPr lang="en-US" altLang="ko-KR" sz="3600"/>
              <a:t>I have been reminded of your sincere faith, which first lived in your grandmother Lois and in your mother Eunice and, I am persuaded, now lives in you also.</a:t>
            </a:r>
            <a:endParaRPr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algn="r">
              <a:defRPr/>
            </a:pPr>
            <a:r>
              <a:rPr lang="en-US" altLang="ko-KR" sz="2800">
                <a:solidFill>
                  <a:schemeClr val="tx1">
                    <a:lumMod val="65000"/>
                    <a:lumOff val="35000"/>
                  </a:schemeClr>
                </a:solidFill>
              </a:rPr>
              <a:t>2Thimothy</a:t>
            </a:r>
            <a:r>
              <a:rPr lang="ko-KR" altLang="en-US" sz="2800">
                <a:solidFill>
                  <a:schemeClr val="tx1">
                    <a:lumMod val="65000"/>
                    <a:lumOff val="35000"/>
                  </a:schemeClr>
                </a:solidFill>
              </a:rPr>
              <a:t> </a:t>
            </a:r>
            <a:r>
              <a:rPr lang="en-US" altLang="ko-KR" sz="2800">
                <a:solidFill>
                  <a:schemeClr val="tx1">
                    <a:lumMod val="65000"/>
                    <a:lumOff val="35000"/>
                  </a:schemeClr>
                </a:solidFill>
              </a:rPr>
              <a:t>4:</a:t>
            </a:r>
            <a:r>
              <a:rPr lang="ko-KR" altLang="en-US" sz="2800">
                <a:solidFill>
                  <a:schemeClr val="tx1">
                    <a:lumMod val="65000"/>
                    <a:lumOff val="35000"/>
                  </a:schemeClr>
                </a:solidFill>
              </a:rPr>
              <a:t> </a:t>
            </a:r>
            <a:r>
              <a:rPr lang="en-US" altLang="ko-KR" sz="2800">
                <a:solidFill>
                  <a:schemeClr val="tx1">
                    <a:lumMod val="65000"/>
                    <a:lumOff val="35000"/>
                  </a:schemeClr>
                </a:solidFill>
              </a:rPr>
              <a:t>5</a:t>
            </a:r>
            <a:endParaRPr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lvl="0">
              <a:defRPr/>
            </a:pPr>
            <a:r>
              <a:rPr lang="en-US" altLang="ko-KR" sz="2800">
                <a:solidFill>
                  <a:schemeClr val="tx1">
                    <a:lumMod val="65000"/>
                    <a:lumOff val="35000"/>
                  </a:schemeClr>
                </a:solidFill>
              </a:rPr>
              <a:t>Paul had a disciple named Timothy. Timothy has been a missionary with Paul since he was a boy.</a:t>
            </a:r>
            <a:endParaRPr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lvl="0">
              <a:defRPr/>
            </a:pPr>
            <a:r>
              <a:rPr altLang="ko-KR" lang="en-US" sz="3200">
                <a:solidFill>
                  <a:schemeClr val="tx1">
                    <a:lumMod val="65000"/>
                    <a:lumOff val="35000"/>
                  </a:schemeClr>
                </a:solidFill>
              </a:rPr>
              <a:t>There was a man who had two sons. The second son asked his father to give him his share of the property in advance.</a:t>
            </a:r>
            <a:endParaRPr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 Lesson</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algn="ctr">
              <a:defRPr/>
            </a:pPr>
            <a:r>
              <a:rPr altLang="ko-KR" lang="en-US" sz="3600">
                <a:solidFill>
                  <a:schemeClr val="tx1">
                    <a:lumMod val="65000"/>
                    <a:lumOff val="35000"/>
                  </a:schemeClr>
                </a:solidFill>
              </a:rPr>
              <a:t>Jesus was on this earth in human form, but He is also God.</a:t>
            </a:r>
            <a:endParaRPr altLang="ko-KR" lang="en-US" sz="3600">
              <a:solidFill>
                <a:schemeClr val="tx1">
                  <a:lumMod val="65000"/>
                  <a:lumOff val="35000"/>
                </a:schemeClr>
              </a:solidFill>
            </a:endParaRPr>
          </a:p>
          <a:p>
            <a:pPr algn="ctr">
              <a:defRPr/>
            </a:pPr>
            <a:r>
              <a:rPr altLang="ko-KR" lang="en-US" sz="3600">
                <a:solidFill>
                  <a:schemeClr val="tx1">
                    <a:lumMod val="65000"/>
                    <a:lumOff val="35000"/>
                  </a:schemeClr>
                </a:solidFill>
              </a:rPr>
              <a:t>As God commanded his disciples on the mountain, </a:t>
            </a:r>
            <a:endParaRPr altLang="ko-KR" lang="en-US" sz="3600">
              <a:solidFill>
                <a:schemeClr val="tx1">
                  <a:lumMod val="65000"/>
                  <a:lumOff val="35000"/>
                </a:schemeClr>
              </a:solidFill>
            </a:endParaRPr>
          </a:p>
          <a:p>
            <a:pPr algn="ctr">
              <a:defRPr/>
            </a:pPr>
            <a:r>
              <a:rPr altLang="ko-KR" lang="en-US" sz="3600">
                <a:solidFill>
                  <a:schemeClr val="tx1">
                    <a:lumMod val="65000"/>
                    <a:lumOff val="35000"/>
                  </a:schemeClr>
                </a:solidFill>
              </a:rPr>
              <a:t>we must believe in Jesus as the Son of God and listen carefully to him.</a:t>
            </a:r>
            <a:endParaRPr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lvl="0">
              <a:defRPr/>
            </a:pPr>
            <a:r>
              <a:rPr lang="en-US" altLang="ko-KR" sz="2800">
                <a:solidFill>
                  <a:schemeClr val="tx1">
                    <a:lumMod val="65000"/>
                    <a:lumOff val="35000"/>
                  </a:schemeClr>
                </a:solidFill>
              </a:rPr>
              <a:t>Paul, who was in prison, knew he was about to die, and wrote a letter to his beloved disciple Timothy.</a:t>
            </a:r>
            <a:endParaRPr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lvl="0">
              <a:defRPr/>
            </a:pPr>
            <a:r>
              <a:rPr lang="en-US" altLang="ko-KR" sz="3200">
                <a:solidFill>
                  <a:schemeClr val="tx1">
                    <a:lumMod val="65000"/>
                    <a:lumOff val="35000"/>
                  </a:schemeClr>
                </a:solidFill>
              </a:rPr>
              <a:t>The letter said how Timothy should teach the believers as a church minister.</a:t>
            </a:r>
            <a:endParaRPr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lvl="0">
              <a:defRPr/>
            </a:pPr>
            <a:r>
              <a:rPr lang="en-US" altLang="ko-KR" sz="2800">
                <a:solidFill>
                  <a:schemeClr val="tx1">
                    <a:lumMod val="65000"/>
                    <a:lumOff val="35000"/>
                  </a:schemeClr>
                </a:solidFill>
              </a:rPr>
              <a:t>Timothy and the believers read Paul's letter and decided not to lose faith until the end even in persecution.</a:t>
            </a:r>
            <a:endParaRPr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lvl="0">
              <a:defRPr/>
            </a:pPr>
            <a:r>
              <a:rPr lang="en-US" altLang="ko-KR" sz="2800">
                <a:solidFill>
                  <a:schemeClr val="tx1">
                    <a:lumMod val="65000"/>
                    <a:lumOff val="35000"/>
                  </a:schemeClr>
                </a:solidFill>
              </a:rPr>
              <a:t>So Paul's faith has been passed down to his disciple Timothy, and again to the churches.</a:t>
            </a:r>
            <a:endParaRPr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algn="ctr">
              <a:defRPr/>
            </a:pPr>
            <a:r>
              <a:rPr lang="en-US" altLang="ko-KR" sz="4000"/>
              <a:t>Today’s Lesson</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algn="ctr">
              <a:defRPr/>
            </a:pPr>
            <a:r>
              <a:rPr lang="en-US" altLang="ko-KR" sz="3600">
                <a:solidFill>
                  <a:schemeClr val="tx1">
                    <a:lumMod val="65000"/>
                    <a:lumOff val="35000"/>
                  </a:schemeClr>
                </a:solidFill>
              </a:rPr>
              <a:t>Thanks to the evangelists who preached the gospel to us and the teachers who taught us the word of God, our faith and our church have grown.</a:t>
            </a:r>
            <a:endParaRPr lang="en-US" altLang="ko-KR" sz="3600">
              <a:solidFill>
                <a:schemeClr val="tx1">
                  <a:lumMod val="65000"/>
                  <a:lumOff val="35000"/>
                </a:schemeClr>
              </a:solidFill>
            </a:endParaRPr>
          </a:p>
          <a:p>
            <a:pPr algn="ctr">
              <a:defRPr/>
            </a:pPr>
            <a:r>
              <a:rPr lang="en-US" altLang="ko-KR" sz="3600">
                <a:solidFill>
                  <a:schemeClr val="tx1">
                    <a:lumMod val="65000"/>
                    <a:lumOff val="35000"/>
                  </a:schemeClr>
                </a:solidFill>
              </a:rPr>
              <a:t>Now we have to deliver our faith and teach them the word of God that we have learned.</a:t>
            </a: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algn="ctr">
              <a:defRPr/>
            </a:pPr>
            <a:r>
              <a:rPr lang="en-US" altLang="ko-KR" sz="3200"/>
              <a:t>Who is Jesus?</a:t>
            </a:r>
            <a:r>
              <a:rPr lang="ko-KR" altLang="en-US" sz="3200"/>
              <a:t> </a:t>
            </a:r>
            <a:endParaRPr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lvl="0">
              <a:defRPr/>
            </a:pPr>
            <a:r>
              <a:rPr lang="en-US" altLang="ko-KR" sz="3600">
                <a:solidFill>
                  <a:srgbClr val="0070c0"/>
                </a:solidFill>
              </a:rPr>
              <a:t>Jesus is..</a:t>
            </a:r>
            <a:endParaRPr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lvl="0">
              <a:defRPr/>
            </a:pPr>
            <a:r>
              <a:rPr lang="en-US" altLang="ko-KR" sz="3600">
                <a:solidFill>
                  <a:schemeClr val="tx1">
                    <a:lumMod val="65000"/>
                    <a:lumOff val="35000"/>
                  </a:schemeClr>
                </a:solidFill>
              </a:rPr>
              <a:t>Jesus is resurrected and he is alive eternally, with churches and believers who believe in him.</a:t>
            </a: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algn="ctr">
              <a:defRPr/>
            </a:pPr>
            <a:r>
              <a:rPr lang="en-US" altLang="ko-KR" sz="4000"/>
              <a:t>Today’s Quiz</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lvl="0">
              <a:defRPr/>
            </a:pPr>
            <a:r>
              <a:rPr lang="en-US" altLang="ko-KR" sz="3200">
                <a:solidFill>
                  <a:schemeClr val="tx1">
                    <a:lumMod val="65000"/>
                    <a:lumOff val="35000"/>
                  </a:schemeClr>
                </a:solidFill>
              </a:rPr>
              <a:t>To whom did Paul write the letter as the day of his death approached?</a:t>
            </a:r>
            <a:endParaRPr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lvl="0">
              <a:defRPr/>
            </a:pPr>
            <a:r>
              <a:rPr lang="ko-KR" altLang="en-US" sz="2800">
                <a:solidFill>
                  <a:schemeClr val="tx1">
                    <a:lumMod val="65000"/>
                    <a:lumOff val="35000"/>
                  </a:schemeClr>
                </a:solidFill>
              </a:rPr>
              <a:t>① </a:t>
            </a:r>
            <a:r>
              <a:rPr lang="en-US" altLang="ko-KR" sz="2800">
                <a:solidFill>
                  <a:schemeClr val="tx1">
                    <a:lumMod val="65000"/>
                    <a:lumOff val="35000"/>
                  </a:schemeClr>
                </a:solidFill>
              </a:rPr>
              <a:t>Luke</a:t>
            </a:r>
            <a:endParaRPr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lvl="0">
              <a:defRPr/>
            </a:pPr>
            <a:r>
              <a:rPr lang="ko-KR" altLang="en-US" sz="2800">
                <a:solidFill>
                  <a:schemeClr val="tx1">
                    <a:lumMod val="65000"/>
                    <a:lumOff val="35000"/>
                  </a:schemeClr>
                </a:solidFill>
              </a:rPr>
              <a:t>② </a:t>
            </a:r>
            <a:r>
              <a:rPr lang="en-US" altLang="ko-KR" sz="2800">
                <a:solidFill>
                  <a:schemeClr val="tx1">
                    <a:lumMod val="65000"/>
                    <a:lumOff val="35000"/>
                  </a:schemeClr>
                </a:solidFill>
              </a:rPr>
              <a:t>Mark</a:t>
            </a:r>
            <a:endParaRPr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lvl="0">
              <a:defRPr/>
            </a:pPr>
            <a:r>
              <a:rPr lang="ko-KR" altLang="en-US" sz="2800">
                <a:solidFill>
                  <a:schemeClr val="tx1">
                    <a:lumMod val="65000"/>
                    <a:lumOff val="35000"/>
                  </a:schemeClr>
                </a:solidFill>
              </a:rPr>
              <a:t>③ </a:t>
            </a:r>
            <a:r>
              <a:rPr lang="en-US" altLang="ko-KR" sz="2800">
                <a:solidFill>
                  <a:schemeClr val="tx1">
                    <a:lumMod val="65000"/>
                    <a:lumOff val="35000"/>
                  </a:schemeClr>
                </a:solidFill>
              </a:rPr>
              <a:t>Timothy</a:t>
            </a:r>
            <a:endParaRPr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lvl="0">
              <a:defRPr/>
            </a:pPr>
            <a:r>
              <a:rPr lang="ko-KR" altLang="en-US" sz="2800">
                <a:solidFill>
                  <a:schemeClr val="tx1">
                    <a:lumMod val="65000"/>
                    <a:lumOff val="35000"/>
                  </a:schemeClr>
                </a:solidFill>
              </a:rPr>
              <a:t>④ </a:t>
            </a:r>
            <a:r>
              <a:rPr lang="en-US" altLang="ko-KR" sz="2800">
                <a:solidFill>
                  <a:schemeClr val="tx1">
                    <a:lumMod val="65000"/>
                    <a:lumOff val="35000"/>
                  </a:schemeClr>
                </a:solidFill>
              </a:rPr>
              <a:t>Silas</a:t>
            </a:r>
            <a:endParaRPr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lvl="0">
              <a:defRPr/>
            </a:pPr>
            <a:r>
              <a:rPr lang="ko-KR" altLang="en-US" sz="2800">
                <a:solidFill>
                  <a:srgbClr val="ff0000"/>
                </a:solidFill>
              </a:rPr>
              <a:t>③ </a:t>
            </a:r>
            <a:r>
              <a:rPr lang="en-US" altLang="ko-KR" sz="2800">
                <a:solidFill>
                  <a:srgbClr val="ff0000"/>
                </a:solidFill>
              </a:rPr>
              <a:t>Timothy</a:t>
            </a:r>
            <a:endParaRPr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algn="ctr">
              <a:defRPr/>
            </a:pPr>
            <a:r>
              <a:rPr lang="en-US" altLang="ko-KR" sz="4000"/>
              <a:t>Today’s Word</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lvl="0">
              <a:defRPr/>
            </a:pPr>
            <a:r>
              <a:rPr lang="en-US" altLang="ko-KR" sz="3600"/>
              <a:t>I have been reminded of your sincere faith, which first lived in your grandmother Lois and in your mother Eunice and, I am persuaded, now lives in you also.</a:t>
            </a:r>
            <a:endParaRPr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algn="r">
              <a:defRPr/>
            </a:pPr>
            <a:r>
              <a:rPr lang="en-US" altLang="ko-KR" sz="2800">
                <a:solidFill>
                  <a:schemeClr val="tx1">
                    <a:lumMod val="65000"/>
                    <a:lumOff val="35000"/>
                  </a:schemeClr>
                </a:solidFill>
              </a:rPr>
              <a:t>2Thimothy</a:t>
            </a:r>
            <a:r>
              <a:rPr lang="ko-KR" altLang="en-US" sz="2800">
                <a:solidFill>
                  <a:schemeClr val="tx1">
                    <a:lumMod val="65000"/>
                    <a:lumOff val="35000"/>
                  </a:schemeClr>
                </a:solidFill>
              </a:rPr>
              <a:t> </a:t>
            </a:r>
            <a:r>
              <a:rPr lang="en-US" altLang="ko-KR" sz="2800">
                <a:solidFill>
                  <a:schemeClr val="tx1">
                    <a:lumMod val="65000"/>
                    <a:lumOff val="35000"/>
                  </a:schemeClr>
                </a:solidFill>
              </a:rPr>
              <a:t>4:</a:t>
            </a:r>
            <a:r>
              <a:rPr lang="ko-KR" altLang="en-US" sz="2800">
                <a:solidFill>
                  <a:schemeClr val="tx1">
                    <a:lumMod val="65000"/>
                    <a:lumOff val="35000"/>
                  </a:schemeClr>
                </a:solidFill>
              </a:rPr>
              <a:t> </a:t>
            </a:r>
            <a:r>
              <a:rPr lang="en-US" altLang="ko-KR" sz="2800">
                <a:solidFill>
                  <a:schemeClr val="tx1">
                    <a:lumMod val="65000"/>
                    <a:lumOff val="35000"/>
                  </a:schemeClr>
                </a:solidFill>
              </a:rPr>
              <a:t>5</a:t>
            </a:r>
            <a:endParaRPr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lvl="0">
              <a:defRPr/>
            </a:pPr>
            <a:r>
              <a:rPr lang="en-US" altLang="ko-KR" b="1">
                <a:solidFill>
                  <a:schemeClr val="tx1">
                    <a:lumMod val="50000"/>
                    <a:lumOff val="50000"/>
                  </a:schemeClr>
                </a:solidFill>
              </a:rPr>
              <a:t>No. 100 The Word of God</a:t>
            </a:r>
            <a:endParaRPr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algn="ctr">
              <a:defRPr/>
            </a:pPr>
            <a:r>
              <a:rPr lang="en-US" altLang="ko-KR" sz="4000"/>
              <a:t>John Saw an Amazing Sight</a:t>
            </a:r>
            <a:endParaRPr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algn="ctr">
              <a:defRPr/>
            </a:pPr>
            <a:r>
              <a:rPr lang="en-US" altLang="ko-KR" sz="4000"/>
              <a:t>Today’s Word</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lvl="0">
              <a:defRPr/>
            </a:pPr>
            <a:r>
              <a:rPr lang="en-US" altLang="ko-KR" sz="3600"/>
              <a:t>He who testifies to these things says, "Yes, I am coming soon." Amen. Come, Lord Jesus. </a:t>
            </a:r>
            <a:endParaRPr lang="en-US" altLang="ko-KR" sz="3600"/>
          </a:p>
          <a:p>
            <a:pPr lvl="0">
              <a:defRPr/>
            </a:pPr>
            <a:r>
              <a:rPr lang="en-US" altLang="ko-KR" sz="3600"/>
              <a:t>   </a:t>
            </a:r>
            <a:endParaRPr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algn="r">
              <a:defRPr/>
            </a:pPr>
            <a:r>
              <a:rPr lang="en-US" altLang="ko-KR" sz="2800">
                <a:solidFill>
                  <a:schemeClr val="tx1">
                    <a:lumMod val="65000"/>
                    <a:lumOff val="35000"/>
                  </a:schemeClr>
                </a:solidFill>
              </a:rPr>
              <a:t>Revelation</a:t>
            </a:r>
            <a:r>
              <a:rPr lang="ko-KR" altLang="en-US" sz="2800">
                <a:solidFill>
                  <a:schemeClr val="tx1">
                    <a:lumMod val="65000"/>
                    <a:lumOff val="35000"/>
                  </a:schemeClr>
                </a:solidFill>
              </a:rPr>
              <a:t> </a:t>
            </a:r>
            <a:r>
              <a:rPr lang="en-US" altLang="ko-KR" sz="2800">
                <a:solidFill>
                  <a:schemeClr val="tx1">
                    <a:lumMod val="65000"/>
                    <a:lumOff val="35000"/>
                  </a:schemeClr>
                </a:solidFill>
              </a:rPr>
              <a:t>22:</a:t>
            </a:r>
            <a:r>
              <a:rPr lang="ko-KR" altLang="en-US" sz="2800">
                <a:solidFill>
                  <a:schemeClr val="tx1">
                    <a:lumMod val="65000"/>
                    <a:lumOff val="35000"/>
                  </a:schemeClr>
                </a:solidFill>
              </a:rPr>
              <a:t> </a:t>
            </a:r>
            <a:r>
              <a:rPr lang="en-US" altLang="ko-KR" sz="2800">
                <a:solidFill>
                  <a:schemeClr val="tx1">
                    <a:lumMod val="65000"/>
                    <a:lumOff val="35000"/>
                  </a:schemeClr>
                </a:solidFill>
              </a:rPr>
              <a:t>20</a:t>
            </a:r>
            <a:endParaRPr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algn="ctr">
              <a:defRPr/>
            </a:pPr>
            <a:r>
              <a:rPr altLang="ko-KR" lang="en-US" sz="3200"/>
              <a:t>Who is Jesus?</a:t>
            </a:r>
            <a:r>
              <a:rPr altLang="en-US" lang="ko-KR" sz="3200"/>
              <a:t> </a:t>
            </a:r>
            <a:endParaRPr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lvl="0">
              <a:defRPr/>
            </a:pPr>
            <a:r>
              <a:rPr altLang="ko-KR" lang="en-US" sz="3600">
                <a:solidFill>
                  <a:srgbClr val="0070c0"/>
                </a:solidFill>
              </a:rPr>
              <a:t>Jesus is..</a:t>
            </a:r>
            <a:endParaRPr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lvl="0">
              <a:defRPr/>
            </a:pPr>
            <a:r>
              <a:rPr altLang="ko-KR" lang="en-US" sz="3600">
                <a:solidFill>
                  <a:schemeClr val="tx1">
                    <a:lumMod val="65000"/>
                    <a:lumOff val="35000"/>
                  </a:schemeClr>
                </a:solidFill>
              </a:rPr>
              <a:t>Jesus is the one who shines beautifully with a glorious appearance.</a:t>
            </a:r>
            <a:endParaRPr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lvl="0">
              <a:defRPr/>
            </a:pPr>
            <a:r>
              <a:rPr lang="en-US" altLang="ko-KR" sz="2800">
                <a:solidFill>
                  <a:schemeClr val="tx1">
                    <a:lumMod val="65000"/>
                    <a:lumOff val="35000"/>
                  </a:schemeClr>
                </a:solidFill>
              </a:rPr>
              <a:t>The persecution of the church grew worse and worse by the day. All his disciples were martyred while keeping faith, and John was confined alone to Patmos.</a:t>
            </a:r>
            <a:endParaRPr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lvl="0">
              <a:defRPr/>
            </a:pPr>
            <a:r>
              <a:rPr lang="en-US" altLang="ko-KR" sz="3200">
                <a:solidFill>
                  <a:schemeClr val="tx1">
                    <a:lumMod val="65000"/>
                    <a:lumOff val="35000"/>
                  </a:schemeClr>
                </a:solidFill>
              </a:rPr>
              <a:t>One day he heard a loud voice like a trumpet, which said: "Write on a scroll what you see and send it to the seven churches.”</a:t>
            </a:r>
            <a:endParaRPr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lvl="0">
              <a:defRPr/>
            </a:pPr>
            <a:r>
              <a:rPr lang="en-US" altLang="ko-KR" sz="3200">
                <a:solidFill>
                  <a:schemeClr val="tx1">
                    <a:lumMod val="65000"/>
                    <a:lumOff val="35000"/>
                  </a:schemeClr>
                </a:solidFill>
              </a:rPr>
              <a:t>John saw Jesus, too. Jesus was the image of a king who had all the power of the world.</a:t>
            </a:r>
            <a:endParaRPr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lvl="0">
              <a:defRPr/>
            </a:pPr>
            <a:r>
              <a:rPr lang="en-US" altLang="ko-KR" sz="2800">
                <a:solidFill>
                  <a:schemeClr val="tx1">
                    <a:lumMod val="65000"/>
                    <a:lumOff val="35000"/>
                  </a:schemeClr>
                </a:solidFill>
              </a:rPr>
              <a:t>John saw the new sky and the new land that is to come. There will be nothing evil, there will be no sorrow, and there will be always happiness with God.</a:t>
            </a:r>
            <a:endParaRPr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lvl="0">
              <a:defRPr/>
            </a:pPr>
            <a:r>
              <a:rPr lang="en-US" altLang="ko-KR" sz="2800">
                <a:solidFill>
                  <a:schemeClr val="tx1">
                    <a:lumMod val="65000"/>
                    <a:lumOff val="35000"/>
                  </a:schemeClr>
                </a:solidFill>
              </a:rPr>
              <a:t>John wrote all these visions and wrote them to the churches. “Keep your faith, because the Lord will come again!” This is the last book of the Bible, Revelation</a:t>
            </a:r>
            <a:endParaRPr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lang="en-US" altLang="ko-KR" sz="4000"/>
              <a:t>Today’s Lesson</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algn="ctr">
              <a:defRPr/>
            </a:pPr>
            <a:r>
              <a:rPr lang="en-US" altLang="ko-KR" sz="3200">
                <a:solidFill>
                  <a:schemeClr val="tx1">
                    <a:lumMod val="65000"/>
                    <a:lumOff val="35000"/>
                  </a:schemeClr>
                </a:solidFill>
              </a:rPr>
              <a:t>Jesus will come back again to this earth </a:t>
            </a:r>
            <a:endParaRPr lang="en-US" altLang="ko-KR" sz="3200">
              <a:solidFill>
                <a:schemeClr val="tx1">
                  <a:lumMod val="65000"/>
                  <a:lumOff val="35000"/>
                </a:schemeClr>
              </a:solidFill>
            </a:endParaRPr>
          </a:p>
          <a:p>
            <a:pPr algn="ctr">
              <a:defRPr/>
            </a:pPr>
            <a:r>
              <a:rPr lang="en-US" altLang="ko-KR" sz="3200">
                <a:solidFill>
                  <a:schemeClr val="tx1">
                    <a:lumMod val="65000"/>
                    <a:lumOff val="35000"/>
                  </a:schemeClr>
                </a:solidFill>
              </a:rPr>
              <a:t>as a judge someday.</a:t>
            </a:r>
            <a:endParaRPr lang="en-US" altLang="ko-KR" sz="3200">
              <a:solidFill>
                <a:schemeClr val="tx1">
                  <a:lumMod val="65000"/>
                  <a:lumOff val="35000"/>
                </a:schemeClr>
              </a:solidFill>
            </a:endParaRPr>
          </a:p>
          <a:p>
            <a:pPr algn="ctr">
              <a:defRPr/>
            </a:pPr>
            <a:r>
              <a:rPr lang="en-US" altLang="ko-KR" sz="3200">
                <a:solidFill>
                  <a:schemeClr val="tx1">
                    <a:lumMod val="65000"/>
                    <a:lumOff val="35000"/>
                  </a:schemeClr>
                </a:solidFill>
              </a:rPr>
              <a:t>At that time, those who did not believe </a:t>
            </a:r>
            <a:endParaRPr lang="en-US" altLang="ko-KR" sz="3200">
              <a:solidFill>
                <a:schemeClr val="tx1">
                  <a:lumMod val="65000"/>
                  <a:lumOff val="35000"/>
                </a:schemeClr>
              </a:solidFill>
            </a:endParaRPr>
          </a:p>
          <a:p>
            <a:pPr algn="ctr">
              <a:defRPr/>
            </a:pPr>
            <a:r>
              <a:rPr lang="en-US" altLang="ko-KR" sz="3200">
                <a:solidFill>
                  <a:schemeClr val="tx1">
                    <a:lumMod val="65000"/>
                    <a:lumOff val="35000"/>
                  </a:schemeClr>
                </a:solidFill>
              </a:rPr>
              <a:t>in Jesus suffer forever,</a:t>
            </a:r>
            <a:endParaRPr lang="en-US" altLang="ko-KR" sz="3200">
              <a:solidFill>
                <a:schemeClr val="tx1">
                  <a:lumMod val="65000"/>
                  <a:lumOff val="35000"/>
                </a:schemeClr>
              </a:solidFill>
            </a:endParaRPr>
          </a:p>
          <a:p>
            <a:pPr algn="ctr">
              <a:defRPr/>
            </a:pPr>
            <a:r>
              <a:rPr lang="en-US" altLang="ko-KR" sz="3200">
                <a:solidFill>
                  <a:schemeClr val="tx1">
                    <a:lumMod val="65000"/>
                    <a:lumOff val="35000"/>
                  </a:schemeClr>
                </a:solidFill>
              </a:rPr>
              <a:t>Those who believe in Jesus will enjoy </a:t>
            </a:r>
            <a:endParaRPr lang="en-US" altLang="ko-KR" sz="3200">
              <a:solidFill>
                <a:schemeClr val="tx1">
                  <a:lumMod val="65000"/>
                  <a:lumOff val="35000"/>
                </a:schemeClr>
              </a:solidFill>
            </a:endParaRPr>
          </a:p>
          <a:p>
            <a:pPr algn="ctr">
              <a:defRPr/>
            </a:pPr>
            <a:r>
              <a:rPr lang="en-US" altLang="ko-KR" sz="3200">
                <a:solidFill>
                  <a:schemeClr val="tx1">
                    <a:lumMod val="65000"/>
                    <a:lumOff val="35000"/>
                  </a:schemeClr>
                </a:solidFill>
              </a:rPr>
              <a:t>Eternal life with Happiness.</a:t>
            </a:r>
            <a:endParaRPr lang="en-US" altLang="ko-KR" sz="3200">
              <a:solidFill>
                <a:schemeClr val="tx1">
                  <a:lumMod val="65000"/>
                  <a:lumOff val="35000"/>
                </a:schemeClr>
              </a:solidFill>
            </a:endParaRPr>
          </a:p>
          <a:p>
            <a:pPr algn="ctr">
              <a:defRPr/>
            </a:pPr>
            <a:r>
              <a:rPr lang="en-US" altLang="ko-KR" sz="3200">
                <a:solidFill>
                  <a:schemeClr val="tx1">
                    <a:lumMod val="65000"/>
                    <a:lumOff val="35000"/>
                  </a:schemeClr>
                </a:solidFill>
              </a:rPr>
              <a:t>Are you waiting for Jesus to come again?</a:t>
            </a:r>
            <a:endParaRPr lang="en-US" altLang="ko-KR" sz="3200">
              <a:solidFill>
                <a:schemeClr val="tx1">
                  <a:lumMod val="65000"/>
                  <a:lumOff val="35000"/>
                </a:schemeClr>
              </a:solidFill>
            </a:endParaRPr>
          </a:p>
          <a:p>
            <a:pPr algn="ctr">
              <a:defRPr/>
            </a:pPr>
            <a:r>
              <a:rPr lang="en-US" altLang="ko-KR" sz="3200">
                <a:solidFill>
                  <a:schemeClr val="tx1">
                    <a:lumMod val="65000"/>
                    <a:lumOff val="35000"/>
                  </a:schemeClr>
                </a:solidFill>
              </a:rPr>
              <a:t>We must not lose that hope, we must keep our faith in this earth to the end</a:t>
            </a:r>
            <a:endParaRPr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algn="ctr">
              <a:defRPr/>
            </a:pPr>
            <a:r>
              <a:rPr lang="en-US" altLang="ko-KR" sz="3200"/>
              <a:t>Who is Jesus?</a:t>
            </a:r>
            <a:r>
              <a:rPr lang="ko-KR" altLang="en-US" sz="3200"/>
              <a:t> </a:t>
            </a:r>
            <a:endParaRPr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lvl="0">
              <a:defRPr/>
            </a:pPr>
            <a:r>
              <a:rPr lang="en-US" altLang="ko-KR" sz="3600">
                <a:solidFill>
                  <a:srgbClr val="0070c0"/>
                </a:solidFill>
              </a:rPr>
              <a:t>Jesus..</a:t>
            </a:r>
            <a:endParaRPr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lvl="0">
              <a:defRPr/>
            </a:pPr>
            <a:r>
              <a:rPr lang="en-US" altLang="ko-KR" sz="3600">
                <a:solidFill>
                  <a:schemeClr val="tx1">
                    <a:lumMod val="65000"/>
                    <a:lumOff val="35000"/>
                  </a:schemeClr>
                </a:solidFill>
              </a:rPr>
              <a:t>Jesus will come back again to this earth as king, judge all things, and rule all things forever.</a:t>
            </a: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algn="ctr">
              <a:defRPr/>
            </a:pPr>
            <a:r>
              <a:rPr lang="en-US" altLang="ko-KR" sz="4000"/>
              <a:t>Today’s Quiz</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lvl="0">
              <a:defRPr/>
            </a:pPr>
            <a:r>
              <a:rPr lang="en-US" altLang="ko-KR" sz="3200">
                <a:solidFill>
                  <a:schemeClr val="tx1">
                    <a:lumMod val="65000"/>
                    <a:lumOff val="35000"/>
                  </a:schemeClr>
                </a:solidFill>
              </a:rPr>
              <a:t>What is the name of the island where the disciple John was confined?</a:t>
            </a:r>
            <a:endParaRPr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lvl="0">
              <a:defRPr/>
            </a:pPr>
            <a:r>
              <a:rPr lang="ko-KR" altLang="en-US" sz="2800">
                <a:solidFill>
                  <a:schemeClr val="tx1">
                    <a:lumMod val="65000"/>
                    <a:lumOff val="35000"/>
                  </a:schemeClr>
                </a:solidFill>
              </a:rPr>
              <a:t>① </a:t>
            </a:r>
            <a:r>
              <a:rPr lang="en-US" altLang="ko-KR" sz="2800">
                <a:solidFill>
                  <a:schemeClr val="tx1">
                    <a:lumMod val="65000"/>
                    <a:lumOff val="35000"/>
                  </a:schemeClr>
                </a:solidFill>
              </a:rPr>
              <a:t>Malta</a:t>
            </a:r>
            <a:endParaRPr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lvl="0">
              <a:defRPr/>
            </a:pPr>
            <a:r>
              <a:rPr lang="ko-KR" altLang="en-US" sz="2800">
                <a:solidFill>
                  <a:schemeClr val="tx1">
                    <a:lumMod val="65000"/>
                    <a:lumOff val="35000"/>
                  </a:schemeClr>
                </a:solidFill>
              </a:rPr>
              <a:t>② </a:t>
            </a:r>
            <a:r>
              <a:rPr lang="en-US" altLang="ko-KR" sz="2800">
                <a:solidFill>
                  <a:schemeClr val="tx1">
                    <a:lumMod val="65000"/>
                    <a:lumOff val="35000"/>
                  </a:schemeClr>
                </a:solidFill>
              </a:rPr>
              <a:t>Hawaii</a:t>
            </a:r>
            <a:endParaRPr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lvl="0">
              <a:defRPr/>
            </a:pPr>
            <a:r>
              <a:rPr lang="ko-KR" altLang="en-US" sz="2800">
                <a:solidFill>
                  <a:schemeClr val="tx1">
                    <a:lumMod val="65000"/>
                    <a:lumOff val="35000"/>
                  </a:schemeClr>
                </a:solidFill>
              </a:rPr>
              <a:t>③ </a:t>
            </a:r>
            <a:r>
              <a:rPr lang="en-US" altLang="ko-KR" sz="2800">
                <a:solidFill>
                  <a:schemeClr val="tx1">
                    <a:lumMod val="65000"/>
                    <a:lumOff val="35000"/>
                  </a:schemeClr>
                </a:solidFill>
              </a:rPr>
              <a:t>Kittim</a:t>
            </a:r>
            <a:endParaRPr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lvl="0">
              <a:defRPr/>
            </a:pPr>
            <a:r>
              <a:rPr lang="ko-KR" altLang="en-US" sz="2800">
                <a:solidFill>
                  <a:schemeClr val="tx1">
                    <a:lumMod val="65000"/>
                    <a:lumOff val="35000"/>
                  </a:schemeClr>
                </a:solidFill>
              </a:rPr>
              <a:t>④ </a:t>
            </a:r>
            <a:r>
              <a:rPr lang="en-US" altLang="ko-KR" sz="2800">
                <a:solidFill>
                  <a:schemeClr val="tx1">
                    <a:lumMod val="65000"/>
                    <a:lumOff val="35000"/>
                  </a:schemeClr>
                </a:solidFill>
              </a:rPr>
              <a:t>Patmos</a:t>
            </a:r>
            <a:endParaRPr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lvl="0">
              <a:defRPr/>
            </a:pPr>
            <a:r>
              <a:rPr lang="ko-KR" altLang="en-US" sz="2800">
                <a:solidFill>
                  <a:srgbClr val="ff0000"/>
                </a:solidFill>
              </a:rPr>
              <a:t>④ </a:t>
            </a:r>
            <a:r>
              <a:rPr lang="en-US" altLang="ko-KR" sz="2800">
                <a:solidFill>
                  <a:srgbClr val="ff0000"/>
                </a:solidFill>
              </a:rPr>
              <a:t>Patmos</a:t>
            </a:r>
            <a:endParaRPr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algn="ctr">
              <a:defRPr/>
            </a:pPr>
            <a:r>
              <a:rPr lang="en-US" altLang="ko-KR" sz="4000"/>
              <a:t>Today’s Word</a:t>
            </a:r>
            <a:endParaRPr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lvl="0">
              <a:defRPr/>
            </a:pPr>
            <a:r>
              <a:rPr lang="en-US" altLang="ko-KR" sz="3600"/>
              <a:t>He who testifies to these things says, "Yes, I am coming soon." Amen. Come, Lord Jesus. </a:t>
            </a:r>
            <a:endParaRPr lang="en-US" altLang="ko-KR" sz="3600"/>
          </a:p>
          <a:p>
            <a:pPr lvl="0">
              <a:defRPr/>
            </a:pPr>
            <a:r>
              <a:rPr lang="en-US" altLang="ko-KR" sz="3600"/>
              <a:t>   </a:t>
            </a:r>
            <a:endParaRPr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algn="r">
              <a:defRPr/>
            </a:pPr>
            <a:r>
              <a:rPr lang="en-US" altLang="ko-KR" sz="2800">
                <a:solidFill>
                  <a:schemeClr val="tx1">
                    <a:lumMod val="65000"/>
                    <a:lumOff val="35000"/>
                  </a:schemeClr>
                </a:solidFill>
              </a:rPr>
              <a:t>Revelation</a:t>
            </a:r>
            <a:r>
              <a:rPr lang="ko-KR" altLang="en-US" sz="2800">
                <a:solidFill>
                  <a:schemeClr val="tx1">
                    <a:lumMod val="65000"/>
                    <a:lumOff val="35000"/>
                  </a:schemeClr>
                </a:solidFill>
              </a:rPr>
              <a:t> </a:t>
            </a:r>
            <a:r>
              <a:rPr lang="en-US" altLang="ko-KR" sz="2800">
                <a:solidFill>
                  <a:schemeClr val="tx1">
                    <a:lumMod val="65000"/>
                    <a:lumOff val="35000"/>
                  </a:schemeClr>
                </a:solidFill>
              </a:rPr>
              <a:t>22:</a:t>
            </a:r>
            <a:r>
              <a:rPr lang="ko-KR" altLang="en-US" sz="2800">
                <a:solidFill>
                  <a:schemeClr val="tx1">
                    <a:lumMod val="65000"/>
                    <a:lumOff val="35000"/>
                  </a:schemeClr>
                </a:solidFill>
              </a:rPr>
              <a:t> </a:t>
            </a:r>
            <a:r>
              <a:rPr lang="en-US" altLang="ko-KR" sz="2800">
                <a:solidFill>
                  <a:schemeClr val="tx1">
                    <a:lumMod val="65000"/>
                    <a:lumOff val="35000"/>
                  </a:schemeClr>
                </a:solidFill>
              </a:rPr>
              <a:t>20</a:t>
            </a:r>
            <a:endParaRPr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algn="ctr">
              <a:defRPr/>
            </a:pPr>
            <a:r>
              <a:rPr altLang="ko-KR" lang="en-US" sz="4000">
                <a:solidFill>
                  <a:srgbClr val="ff0000"/>
                </a:solidFill>
              </a:rPr>
              <a:t>Today’s</a:t>
            </a:r>
            <a:r>
              <a:rPr altLang="en-US" lang="ko-KR" sz="4000">
                <a:solidFill>
                  <a:srgbClr val="ff0000"/>
                </a:solidFill>
              </a:rPr>
              <a:t> </a:t>
            </a:r>
            <a:r>
              <a:rPr altLang="ko-KR" lang="en-US" sz="4000">
                <a:solidFill>
                  <a:srgbClr val="ff0000"/>
                </a:solidFill>
              </a:rPr>
              <a:t>Quiz</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lvl="0">
              <a:defRPr/>
            </a:pPr>
            <a:r>
              <a:rPr altLang="ko-KR" lang="en-US" sz="3200">
                <a:solidFill>
                  <a:schemeClr val="tx1">
                    <a:lumMod val="65000"/>
                    <a:lumOff val="35000"/>
                  </a:schemeClr>
                </a:solidFill>
              </a:rPr>
              <a:t>Who did not see the transfiguration of Jesus?</a:t>
            </a:r>
            <a:endParaRPr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lvl="0">
              <a:defRPr/>
            </a:pPr>
            <a:r>
              <a:rPr altLang="en-US" lang="ko-KR" sz="2800">
                <a:solidFill>
                  <a:schemeClr val="tx1">
                    <a:lumMod val="65000"/>
                    <a:lumOff val="35000"/>
                  </a:schemeClr>
                </a:solidFill>
              </a:rPr>
              <a:t>① </a:t>
            </a:r>
            <a:r>
              <a:rPr altLang="ko-KR" lang="en-US" sz="2800">
                <a:solidFill>
                  <a:schemeClr val="tx1">
                    <a:lumMod val="65000"/>
                    <a:lumOff val="35000"/>
                  </a:schemeClr>
                </a:solidFill>
              </a:rPr>
              <a:t>Peter</a:t>
            </a:r>
            <a:endParaRPr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lvl="0">
              <a:defRPr/>
            </a:pPr>
            <a:r>
              <a:rPr altLang="en-US" lang="ko-KR" sz="2800">
                <a:solidFill>
                  <a:schemeClr val="tx1">
                    <a:lumMod val="65000"/>
                    <a:lumOff val="35000"/>
                  </a:schemeClr>
                </a:solidFill>
              </a:rPr>
              <a:t>② </a:t>
            </a:r>
            <a:r>
              <a:rPr altLang="ko-KR" lang="en-US" sz="2800">
                <a:solidFill>
                  <a:schemeClr val="tx1">
                    <a:lumMod val="65000"/>
                    <a:lumOff val="35000"/>
                  </a:schemeClr>
                </a:solidFill>
              </a:rPr>
              <a:t>James</a:t>
            </a:r>
            <a:endParaRPr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lvl="0">
              <a:defRPr/>
            </a:pPr>
            <a:r>
              <a:rPr altLang="en-US" lang="ko-KR" sz="2800">
                <a:solidFill>
                  <a:schemeClr val="tx1">
                    <a:lumMod val="65000"/>
                    <a:lumOff val="35000"/>
                  </a:schemeClr>
                </a:solidFill>
              </a:rPr>
              <a:t>③ </a:t>
            </a:r>
            <a:r>
              <a:rPr altLang="ko-KR" lang="en-US" sz="2800">
                <a:solidFill>
                  <a:schemeClr val="tx1">
                    <a:lumMod val="65000"/>
                    <a:lumOff val="35000"/>
                  </a:schemeClr>
                </a:solidFill>
              </a:rPr>
              <a:t>John</a:t>
            </a:r>
            <a:endParaRPr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lvl="0">
              <a:defRPr/>
            </a:pPr>
            <a:r>
              <a:rPr altLang="en-US" lang="ko-KR" sz="2800">
                <a:solidFill>
                  <a:schemeClr val="tx1">
                    <a:lumMod val="65000"/>
                    <a:lumOff val="35000"/>
                  </a:schemeClr>
                </a:solidFill>
              </a:rPr>
              <a:t>④ </a:t>
            </a:r>
            <a:r>
              <a:rPr altLang="ko-KR" lang="en-US" sz="2800">
                <a:solidFill>
                  <a:schemeClr val="tx1">
                    <a:lumMod val="65000"/>
                    <a:lumOff val="35000"/>
                  </a:schemeClr>
                </a:solidFill>
              </a:rPr>
              <a:t>Thomas</a:t>
            </a:r>
            <a:endParaRPr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lvl="0">
              <a:defRPr/>
            </a:pPr>
            <a:r>
              <a:rPr altLang="en-US" lang="ko-KR" sz="2800">
                <a:solidFill>
                  <a:srgbClr val="ff0000"/>
                </a:solidFill>
              </a:rPr>
              <a:t>④ </a:t>
            </a:r>
            <a:r>
              <a:rPr altLang="ko-KR" lang="en-US" sz="2800">
                <a:solidFill>
                  <a:srgbClr val="ff0000"/>
                </a:solidFill>
              </a:rPr>
              <a:t>Thomas</a:t>
            </a:r>
            <a:endParaRPr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 Word</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lvl="0">
              <a:defRPr/>
            </a:pPr>
            <a:r>
              <a:rPr altLang="ko-KR" lang="en-US" sz="3600"/>
              <a:t>There he was transfigured before them. His face shone like the sun, and his clothes became as white as the light. </a:t>
            </a: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algn="r">
              <a:defRPr/>
            </a:pPr>
            <a:r>
              <a:rPr altLang="ko-KR" lang="en-US" sz="2800">
                <a:solidFill>
                  <a:schemeClr val="tx1">
                    <a:lumMod val="65000"/>
                    <a:lumOff val="35000"/>
                  </a:schemeClr>
                </a:solidFill>
              </a:rPr>
              <a:t>Matthew</a:t>
            </a:r>
            <a:r>
              <a:rPr altLang="en-US" lang="ko-KR" sz="2800">
                <a:solidFill>
                  <a:schemeClr val="tx1">
                    <a:lumMod val="65000"/>
                    <a:lumOff val="35000"/>
                  </a:schemeClr>
                </a:solidFill>
              </a:rPr>
              <a:t> </a:t>
            </a:r>
            <a:r>
              <a:rPr altLang="ko-KR" lang="en-US" sz="2800">
                <a:solidFill>
                  <a:schemeClr val="tx1">
                    <a:lumMod val="65000"/>
                    <a:lumOff val="35000"/>
                  </a:schemeClr>
                </a:solidFill>
              </a:rPr>
              <a:t>17:</a:t>
            </a:r>
            <a:r>
              <a:rPr altLang="en-US" lang="ko-KR" sz="2800">
                <a:solidFill>
                  <a:schemeClr val="tx1">
                    <a:lumMod val="65000"/>
                    <a:lumOff val="35000"/>
                  </a:schemeClr>
                </a:solidFill>
              </a:rPr>
              <a:t> </a:t>
            </a:r>
            <a:r>
              <a:rPr altLang="ko-KR" lang="en-US" sz="2800">
                <a:solidFill>
                  <a:schemeClr val="tx1">
                    <a:lumMod val="65000"/>
                    <a:lumOff val="35000"/>
                  </a:schemeClr>
                </a:solidFill>
              </a:rPr>
              <a:t>2</a:t>
            </a:r>
            <a:endParaRPr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lvl="0">
              <a:defRPr/>
            </a:pPr>
            <a:r>
              <a:rPr lang="en-US" altLang="ko-KR" b="1">
                <a:solidFill>
                  <a:schemeClr val="tx1">
                    <a:lumMod val="50000"/>
                    <a:lumOff val="50000"/>
                  </a:schemeClr>
                </a:solidFill>
              </a:rPr>
              <a:t>No. 75 The Word of God</a:t>
            </a:r>
            <a:endParaRPr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algn="ctr">
              <a:defRPr/>
            </a:pPr>
            <a:r>
              <a:rPr lang="en-US" altLang="ko-KR" sz="4400"/>
              <a:t>Jesus</a:t>
            </a:r>
            <a:r>
              <a:rPr lang="ko-KR" altLang="en-US" sz="4400"/>
              <a:t> </a:t>
            </a:r>
            <a:r>
              <a:rPr lang="en-US" altLang="ko-KR" sz="4400"/>
              <a:t>Loves Children</a:t>
            </a:r>
            <a:endParaRPr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 Word</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lvl="0">
              <a:defRPr/>
            </a:pPr>
            <a:r>
              <a:rPr altLang="ko-KR" lang="en-US" sz="3600"/>
              <a:t>When Jesus saw this, he was indignant. He said to them, "Let the little children come to me, and do not hinder them, for the kingdom of God belongs to such as these. </a:t>
            </a: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algn="r">
              <a:defRPr/>
            </a:pPr>
            <a:r>
              <a:rPr altLang="ko-KR" lang="en-US" sz="2800">
                <a:solidFill>
                  <a:schemeClr val="tx1">
                    <a:lumMod val="65000"/>
                    <a:lumOff val="35000"/>
                  </a:schemeClr>
                </a:solidFill>
              </a:rPr>
              <a:t>Mark</a:t>
            </a:r>
            <a:r>
              <a:rPr altLang="en-US" lang="ko-KR" sz="2800">
                <a:solidFill>
                  <a:schemeClr val="tx1">
                    <a:lumMod val="65000"/>
                    <a:lumOff val="35000"/>
                  </a:schemeClr>
                </a:solidFill>
              </a:rPr>
              <a:t> </a:t>
            </a:r>
            <a:r>
              <a:rPr altLang="ko-KR" lang="en-US" sz="2800">
                <a:solidFill>
                  <a:schemeClr val="tx1">
                    <a:lumMod val="65000"/>
                    <a:lumOff val="35000"/>
                  </a:schemeClr>
                </a:solidFill>
              </a:rPr>
              <a:t>10:14</a:t>
            </a:r>
            <a:endParaRPr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lvl="0">
              <a:defRPr/>
            </a:pPr>
            <a:r>
              <a:rPr lang="en-US" altLang="ko-KR" sz="3200">
                <a:solidFill>
                  <a:schemeClr val="tx1">
                    <a:lumMod val="65000"/>
                    <a:lumOff val="35000"/>
                  </a:schemeClr>
                </a:solidFill>
              </a:rPr>
              <a:t>A parent brought his child to Jesus to be blessed by Jesus.</a:t>
            </a:r>
            <a:endParaRPr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lvl="0">
              <a:defRPr/>
            </a:pPr>
            <a:r>
              <a:rPr lang="en-US" altLang="ko-KR" sz="3200">
                <a:solidFill>
                  <a:schemeClr val="tx1">
                    <a:lumMod val="65000"/>
                    <a:lumOff val="35000"/>
                  </a:schemeClr>
                </a:solidFill>
              </a:rPr>
              <a:t>Then, Jesus’ disciples rebuked him. “How dare you bring your child to Jesus?”</a:t>
            </a: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lvl="0">
              <a:defRPr/>
            </a:pPr>
            <a:r>
              <a:rPr lang="en-US" altLang="ko-KR" sz="3200">
                <a:solidFill>
                  <a:schemeClr val="tx1">
                    <a:lumMod val="65000"/>
                    <a:lumOff val="35000"/>
                  </a:schemeClr>
                </a:solidFill>
              </a:rPr>
              <a:t>When Jesus saw it, he said angrily.</a:t>
            </a:r>
            <a:endParaRPr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lvl="0">
              <a:defRPr/>
            </a:pPr>
            <a:r>
              <a:rPr lang="en-US" altLang="ko-KR" sz="3200">
                <a:solidFill>
                  <a:schemeClr val="tx1">
                    <a:lumMod val="65000"/>
                    <a:lumOff val="35000"/>
                  </a:schemeClr>
                </a:solidFill>
              </a:rPr>
              <a:t>“Don't stop the children from coming to me. The kingdom of God belongs to such as these children.!”</a:t>
            </a:r>
            <a:endParaRPr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lvl="0">
              <a:defRPr/>
            </a:pPr>
            <a:r>
              <a:rPr altLang="ko-KR" lang="en-US" sz="3200">
                <a:solidFill>
                  <a:schemeClr val="tx1">
                    <a:lumMod val="65000"/>
                    <a:lumOff val="35000"/>
                  </a:schemeClr>
                </a:solidFill>
              </a:rPr>
              <a:t>But the son had wasted all of his property in the distant country and became miserable.</a:t>
            </a:r>
            <a:endParaRPr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lvl="0">
              <a:defRPr/>
            </a:pPr>
            <a:r>
              <a:rPr lang="en-US" altLang="ko-KR" sz="2800">
                <a:solidFill>
                  <a:schemeClr val="tx1">
                    <a:lumMod val="65000"/>
                    <a:lumOff val="35000"/>
                  </a:schemeClr>
                </a:solidFill>
              </a:rPr>
              <a:t>“Anyone who will not receive the kingdom of God like a little child will never enter it." And he took the children in his arms, put his hands on them and blessed them. </a:t>
            </a:r>
            <a:endParaRPr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 Lesson</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algn="ctr">
              <a:defRPr/>
            </a:pPr>
            <a:r>
              <a:rPr altLang="ko-KR" lang="en-US" sz="3600">
                <a:solidFill>
                  <a:schemeClr val="tx1">
                    <a:lumMod val="65000"/>
                    <a:lumOff val="35000"/>
                  </a:schemeClr>
                </a:solidFill>
              </a:rPr>
              <a:t>Jesus said that the kingdom of God belongs to such as these children.</a:t>
            </a:r>
            <a:endParaRPr altLang="ko-KR" lang="en-US" sz="3600">
              <a:solidFill>
                <a:schemeClr val="tx1">
                  <a:lumMod val="65000"/>
                  <a:lumOff val="35000"/>
                </a:schemeClr>
              </a:solidFill>
            </a:endParaRPr>
          </a:p>
          <a:p>
            <a:pPr algn="ctr">
              <a:defRPr/>
            </a:pPr>
            <a:r>
              <a:rPr altLang="ko-KR" lang="en-US" sz="3600">
                <a:solidFill>
                  <a:schemeClr val="tx1">
                    <a:lumMod val="65000"/>
                    <a:lumOff val="35000"/>
                  </a:schemeClr>
                </a:solidFill>
              </a:rPr>
              <a:t>Let us also become children who love God and obey Jesus without losing the pure, honest, </a:t>
            </a:r>
            <a:endParaRPr altLang="ko-KR" lang="en-US" sz="3600">
              <a:solidFill>
                <a:schemeClr val="tx1">
                  <a:lumMod val="65000"/>
                  <a:lumOff val="35000"/>
                </a:schemeClr>
              </a:solidFill>
            </a:endParaRPr>
          </a:p>
          <a:p>
            <a:pPr algn="ctr">
              <a:defRPr/>
            </a:pPr>
            <a:r>
              <a:rPr altLang="ko-KR" lang="en-US" sz="3600">
                <a:solidFill>
                  <a:schemeClr val="tx1">
                    <a:lumMod val="65000"/>
                    <a:lumOff val="35000"/>
                  </a:schemeClr>
                </a:solidFill>
              </a:rPr>
              <a:t>and true heart of a child.</a:t>
            </a:r>
            <a:r>
              <a:rPr altLang="en-US" lang="ko-KR" sz="3600">
                <a:solidFill>
                  <a:schemeClr val="tx1">
                    <a:lumMod val="65000"/>
                    <a:lumOff val="35000"/>
                  </a:schemeClr>
                </a:solidFill>
              </a:rPr>
              <a:t> </a:t>
            </a:r>
            <a:endParaRPr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algn="ctr">
              <a:defRPr/>
            </a:pPr>
            <a:r>
              <a:rPr altLang="ko-KR" lang="en-US" sz="3200"/>
              <a:t>Who is Jesus?</a:t>
            </a:r>
            <a:r>
              <a:rPr altLang="en-US" lang="ko-KR" sz="3200"/>
              <a:t> </a:t>
            </a:r>
            <a:endParaRPr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lvl="0">
              <a:defRPr/>
            </a:pPr>
            <a:r>
              <a:rPr altLang="ko-KR" lang="en-US" sz="3600">
                <a:solidFill>
                  <a:srgbClr val="0070c0"/>
                </a:solidFill>
              </a:rPr>
              <a:t>Jesus</a:t>
            </a:r>
            <a:r>
              <a:rPr altLang="en-US" lang="ko-KR" sz="3600">
                <a:solidFill>
                  <a:srgbClr val="0070c0"/>
                </a:solidFill>
              </a:rPr>
              <a:t> </a:t>
            </a:r>
            <a:r>
              <a:rPr altLang="ko-KR" lang="en-US" sz="3600">
                <a:solidFill>
                  <a:srgbClr val="0070c0"/>
                </a:solidFill>
              </a:rPr>
              <a:t>is..</a:t>
            </a:r>
            <a:endParaRPr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lvl="0">
              <a:defRPr/>
            </a:pPr>
            <a:r>
              <a:rPr altLang="ko-KR" lang="en-US" sz="3600">
                <a:solidFill>
                  <a:schemeClr val="tx1">
                    <a:lumMod val="65000"/>
                    <a:lumOff val="35000"/>
                  </a:schemeClr>
                </a:solidFill>
              </a:rPr>
              <a:t>Jesus is the one who loves, values and blesses children.</a:t>
            </a:r>
            <a:endParaRPr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algn="ctr">
              <a:defRPr/>
            </a:pPr>
            <a:r>
              <a:rPr altLang="ko-KR" lang="en-US" sz="4000">
                <a:solidFill>
                  <a:srgbClr val="ff0000"/>
                </a:solidFill>
              </a:rPr>
              <a:t>Today’s Quiz</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lvl="0">
              <a:defRPr/>
            </a:pPr>
            <a:r>
              <a:rPr altLang="ko-KR" lang="en-US" sz="3200">
                <a:solidFill>
                  <a:schemeClr val="tx1">
                    <a:lumMod val="65000"/>
                    <a:lumOff val="35000"/>
                  </a:schemeClr>
                </a:solidFill>
              </a:rPr>
              <a:t>What did the disciples do when the children tried to go to Jesus?</a:t>
            </a:r>
            <a:r>
              <a:rPr altLang="en-US" lang="ko-KR" sz="3200">
                <a:solidFill>
                  <a:schemeClr val="tx1">
                    <a:lumMod val="65000"/>
                    <a:lumOff val="35000"/>
                  </a:schemeClr>
                </a:solidFill>
              </a:rPr>
              <a:t> </a:t>
            </a:r>
            <a:endParaRPr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lvl="0">
              <a:defRPr/>
            </a:pPr>
            <a:r>
              <a:rPr altLang="en-US" lang="ko-KR" sz="2800">
                <a:solidFill>
                  <a:schemeClr val="tx1">
                    <a:lumMod val="65000"/>
                    <a:lumOff val="35000"/>
                  </a:schemeClr>
                </a:solidFill>
              </a:rPr>
              <a:t>① </a:t>
            </a:r>
            <a:r>
              <a:rPr altLang="ko-KR" lang="en-US" sz="2800">
                <a:solidFill>
                  <a:schemeClr val="tx1">
                    <a:lumMod val="65000"/>
                    <a:lumOff val="35000"/>
                  </a:schemeClr>
                </a:solidFill>
              </a:rPr>
              <a:t>They welcomed them gladly.</a:t>
            </a:r>
            <a:endParaRPr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lvl="0">
              <a:defRPr/>
            </a:pPr>
            <a:r>
              <a:rPr altLang="en-US" lang="ko-KR" sz="2800">
                <a:solidFill>
                  <a:schemeClr val="tx1">
                    <a:lumMod val="65000"/>
                    <a:lumOff val="35000"/>
                  </a:schemeClr>
                </a:solidFill>
              </a:rPr>
              <a:t>② </a:t>
            </a:r>
            <a:r>
              <a:rPr altLang="ko-KR" lang="en-US" sz="2800">
                <a:solidFill>
                  <a:schemeClr val="tx1">
                    <a:lumMod val="65000"/>
                    <a:lumOff val="35000"/>
                  </a:schemeClr>
                </a:solidFill>
              </a:rPr>
              <a:t>They rebuked them not to go to Jesus.</a:t>
            </a:r>
            <a:endParaRPr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lvl="0">
              <a:defRPr/>
            </a:pPr>
            <a:r>
              <a:rPr altLang="en-US" lang="ko-KR" sz="2800">
                <a:solidFill>
                  <a:schemeClr val="tx1">
                    <a:lumMod val="65000"/>
                    <a:lumOff val="35000"/>
                  </a:schemeClr>
                </a:solidFill>
              </a:rPr>
              <a:t>③ </a:t>
            </a:r>
            <a:r>
              <a:rPr altLang="ko-KR" lang="en-US" sz="2800">
                <a:solidFill>
                  <a:schemeClr val="tx1">
                    <a:lumMod val="65000"/>
                    <a:lumOff val="35000"/>
                  </a:schemeClr>
                </a:solidFill>
              </a:rPr>
              <a:t>They introduced children to Jesus</a:t>
            </a:r>
            <a:endParaRPr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lvl="0">
              <a:defRPr/>
            </a:pPr>
            <a:r>
              <a:rPr altLang="en-US" lang="ko-KR" sz="2800">
                <a:solidFill>
                  <a:schemeClr val="tx1">
                    <a:lumMod val="65000"/>
                    <a:lumOff val="35000"/>
                  </a:schemeClr>
                </a:solidFill>
              </a:rPr>
              <a:t>④ </a:t>
            </a:r>
            <a:r>
              <a:rPr altLang="ko-KR" lang="en-US" sz="2800">
                <a:solidFill>
                  <a:schemeClr val="tx1">
                    <a:lumMod val="65000"/>
                    <a:lumOff val="35000"/>
                  </a:schemeClr>
                </a:solidFill>
              </a:rPr>
              <a:t>They gave them some food and sent them home.</a:t>
            </a:r>
            <a:endParaRPr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lvl="0">
              <a:defRPr/>
            </a:pPr>
            <a:r>
              <a:rPr altLang="en-US" lang="ko-KR" sz="2800">
                <a:solidFill>
                  <a:srgbClr val="ff0000"/>
                </a:solidFill>
              </a:rPr>
              <a:t>② </a:t>
            </a:r>
            <a:r>
              <a:rPr altLang="ko-KR" lang="en-US" sz="2800">
                <a:solidFill>
                  <a:srgbClr val="ff0000"/>
                </a:solidFill>
              </a:rPr>
              <a:t>They rebuked them not to go to Jesus.</a:t>
            </a:r>
            <a:endParaRPr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 Word</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lvl="0">
              <a:defRPr/>
            </a:pPr>
            <a:r>
              <a:rPr altLang="ko-KR" lang="en-US" sz="3600"/>
              <a:t>When Jesus saw this, he was indignant. He said to them, "Let the little children come to me, and do not hinder them, for the kingdom of God belongs to such as these. </a:t>
            </a: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algn="r">
              <a:defRPr/>
            </a:pPr>
            <a:r>
              <a:rPr altLang="ko-KR" lang="en-US" sz="2800">
                <a:solidFill>
                  <a:schemeClr val="tx1">
                    <a:lumMod val="65000"/>
                    <a:lumOff val="35000"/>
                  </a:schemeClr>
                </a:solidFill>
              </a:rPr>
              <a:t>Mark</a:t>
            </a:r>
            <a:r>
              <a:rPr altLang="en-US" lang="ko-KR" sz="2800">
                <a:solidFill>
                  <a:schemeClr val="tx1">
                    <a:lumMod val="65000"/>
                    <a:lumOff val="35000"/>
                  </a:schemeClr>
                </a:solidFill>
              </a:rPr>
              <a:t> </a:t>
            </a:r>
            <a:r>
              <a:rPr altLang="ko-KR" lang="en-US" sz="2800">
                <a:solidFill>
                  <a:schemeClr val="tx1">
                    <a:lumMod val="65000"/>
                    <a:lumOff val="35000"/>
                  </a:schemeClr>
                </a:solidFill>
              </a:rPr>
              <a:t>10:14</a:t>
            </a:r>
            <a:endParaRPr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lvl="0">
              <a:defRPr/>
            </a:pPr>
            <a:r>
              <a:rPr lang="en-US" altLang="ko-KR" b="1">
                <a:solidFill>
                  <a:schemeClr val="tx1">
                    <a:lumMod val="50000"/>
                    <a:lumOff val="50000"/>
                  </a:schemeClr>
                </a:solidFill>
              </a:rPr>
              <a:t>No. 76 The Word of God</a:t>
            </a:r>
            <a:endParaRPr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algn="ctr">
              <a:defRPr/>
            </a:pPr>
            <a:r>
              <a:rPr lang="en-US" altLang="ko-KR" sz="4400"/>
              <a:t>Jesus Healed a blind man, Bartimaeus </a:t>
            </a:r>
            <a:endParaRPr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 Word</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lvl="0">
              <a:defRPr/>
            </a:pPr>
            <a:r>
              <a:rPr altLang="ko-KR" lang="en-US" sz="3600"/>
              <a:t>"Go," said Jesus, "your faith has healed you." Immediately he received his sight and followed Jesus along the road. </a:t>
            </a:r>
            <a:endParaRPr altLang="ko-KR" lang="en-US" sz="3600"/>
          </a:p>
          <a:p>
            <a:pPr lvl="0">
              <a:defRPr/>
            </a:pPr>
            <a:r>
              <a:rPr altLang="ko-KR" lang="en-US" sz="3600"/>
              <a:t>   </a:t>
            </a:r>
            <a:endParaRPr altLang="ko-KR" lang="en-US" sz="3600"/>
          </a:p>
          <a:p>
            <a:pPr lvl="0">
              <a:defRPr/>
            </a:pPr>
            <a:endParaRPr altLang="ko-KR" lang="en-US" sz="3600"/>
          </a:p>
          <a:p>
            <a:pPr lvl="0">
              <a:defRPr/>
            </a:pPr>
            <a:r>
              <a:rPr altLang="ko-KR" lang="en-US" sz="3600"/>
              <a:t> </a:t>
            </a: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algn="r">
              <a:defRPr/>
            </a:pPr>
            <a:r>
              <a:rPr altLang="ko-KR" lang="en-US" sz="2800">
                <a:solidFill>
                  <a:schemeClr val="tx1">
                    <a:lumMod val="65000"/>
                    <a:lumOff val="35000"/>
                  </a:schemeClr>
                </a:solidFill>
              </a:rPr>
              <a:t>Mark</a:t>
            </a:r>
            <a:r>
              <a:rPr altLang="en-US" lang="ko-KR" sz="2800">
                <a:solidFill>
                  <a:schemeClr val="tx1">
                    <a:lumMod val="65000"/>
                    <a:lumOff val="35000"/>
                  </a:schemeClr>
                </a:solidFill>
              </a:rPr>
              <a:t> </a:t>
            </a:r>
            <a:r>
              <a:rPr altLang="ko-KR" lang="en-US" sz="2800">
                <a:solidFill>
                  <a:schemeClr val="tx1">
                    <a:lumMod val="65000"/>
                    <a:lumOff val="35000"/>
                  </a:schemeClr>
                </a:solidFill>
              </a:rPr>
              <a:t>10:</a:t>
            </a:r>
            <a:r>
              <a:rPr altLang="en-US" lang="ko-KR" sz="2800">
                <a:solidFill>
                  <a:schemeClr val="tx1">
                    <a:lumMod val="65000"/>
                    <a:lumOff val="35000"/>
                  </a:schemeClr>
                </a:solidFill>
              </a:rPr>
              <a:t> </a:t>
            </a:r>
            <a:r>
              <a:rPr altLang="ko-KR" lang="en-US" sz="2800">
                <a:solidFill>
                  <a:schemeClr val="tx1">
                    <a:lumMod val="65000"/>
                    <a:lumOff val="35000"/>
                  </a:schemeClr>
                </a:solidFill>
              </a:rPr>
              <a:t>52</a:t>
            </a:r>
            <a:endParaRPr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lvl="0">
              <a:defRPr/>
            </a:pPr>
            <a:r>
              <a:rPr lang="en-US" altLang="ko-KR" sz="3200">
                <a:solidFill>
                  <a:schemeClr val="tx1">
                    <a:lumMod val="65000"/>
                    <a:lumOff val="35000"/>
                  </a:schemeClr>
                </a:solidFill>
              </a:rPr>
              <a:t>When Jesus came to Jericho, a blind man, Bartimaeus was sitting by the roadside begging.</a:t>
            </a:r>
            <a:endParaRPr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lvl="0">
              <a:defRPr/>
            </a:pPr>
            <a:r>
              <a:rPr lang="en-US" altLang="ko-KR" sz="3200">
                <a:solidFill>
                  <a:schemeClr val="tx1">
                    <a:lumMod val="65000"/>
                    <a:lumOff val="35000"/>
                  </a:schemeClr>
                </a:solidFill>
              </a:rPr>
              <a:t>When he heard that it was Jesus of Nazareth, he began to shout, "Jesus, Son of David, have mercy on me!"</a:t>
            </a: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lvl="0">
              <a:defRPr/>
            </a:pPr>
            <a:r>
              <a:rPr lang="en-US" altLang="ko-KR" sz="3000">
                <a:solidFill>
                  <a:schemeClr val="tx1">
                    <a:lumMod val="65000"/>
                    <a:lumOff val="35000"/>
                  </a:schemeClr>
                </a:solidFill>
              </a:rPr>
              <a:t>Jesus called Bartimaeus. “What do you want me to do for you?” Jesus asked him. The blind man said, "Rabbi, I want to see." </a:t>
            </a:r>
            <a:endParaRPr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lvl="0">
              <a:defRPr/>
            </a:pPr>
            <a:r>
              <a:rPr altLang="ko-KR" lang="en-US" sz="2800">
                <a:solidFill>
                  <a:schemeClr val="tx1">
                    <a:lumMod val="65000"/>
                    <a:lumOff val="35000"/>
                  </a:schemeClr>
                </a:solidFill>
              </a:rPr>
              <a:t>The son realized that he became more miserable than the servants in his father's house. </a:t>
            </a:r>
            <a:endParaRPr altLang="ko-KR" lang="en-US" sz="2800">
              <a:solidFill>
                <a:schemeClr val="tx1">
                  <a:lumMod val="65000"/>
                  <a:lumOff val="35000"/>
                </a:schemeClr>
              </a:solidFill>
            </a:endParaRPr>
          </a:p>
          <a:p>
            <a:pPr lvl="0">
              <a:defRPr/>
            </a:pPr>
            <a:r>
              <a:rPr altLang="ko-KR" lang="en-US" sz="2800">
                <a:solidFill>
                  <a:schemeClr val="tx1">
                    <a:lumMod val="65000"/>
                    <a:lumOff val="35000"/>
                  </a:schemeClr>
                </a:solidFill>
              </a:rPr>
              <a:t>So he returned and begged his father to accept him as one of his servants.</a:t>
            </a:r>
            <a:endParaRPr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lvl="0">
              <a:defRPr/>
            </a:pPr>
            <a:r>
              <a:rPr lang="en-US" altLang="ko-KR" sz="3200">
                <a:solidFill>
                  <a:schemeClr val="tx1">
                    <a:lumMod val="65000"/>
                    <a:lumOff val="35000"/>
                  </a:schemeClr>
                </a:solidFill>
              </a:rPr>
              <a:t>"Go," said Jesus, "your faith has healed you." Immediately he received his sight. </a:t>
            </a:r>
            <a:endParaRPr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lvl="0">
              <a:defRPr/>
            </a:pPr>
            <a:r>
              <a:rPr lang="en-US" altLang="ko-KR" sz="3200">
                <a:solidFill>
                  <a:schemeClr val="tx1">
                    <a:lumMod val="65000"/>
                    <a:lumOff val="35000"/>
                  </a:schemeClr>
                </a:solidFill>
              </a:rPr>
              <a:t>“Thank you, Jesus!” Bartimaeus followed Jesus who let him receive sight.</a:t>
            </a:r>
            <a:endParaRPr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algn="ctr">
              <a:defRPr/>
            </a:pPr>
            <a:r>
              <a:rPr altLang="ko-KR" lang="en-US" sz="4000">
                <a:solidFill>
                  <a:srgbClr val="ff0000"/>
                </a:solidFill>
              </a:rPr>
              <a:t>Today’s Lesson</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algn="ctr">
              <a:defRPr/>
            </a:pPr>
            <a:r>
              <a:rPr altLang="ko-KR" lang="en-US" sz="3600">
                <a:solidFill>
                  <a:schemeClr val="tx1">
                    <a:lumMod val="65000"/>
                    <a:lumOff val="35000"/>
                  </a:schemeClr>
                </a:solidFill>
              </a:rPr>
              <a:t>Jesus said to Bartimaeus, “You faith has healed you.”</a:t>
            </a:r>
            <a:endParaRPr altLang="ko-KR" lang="en-US" sz="3600">
              <a:solidFill>
                <a:schemeClr val="tx1">
                  <a:lumMod val="65000"/>
                  <a:lumOff val="35000"/>
                </a:schemeClr>
              </a:solidFill>
            </a:endParaRPr>
          </a:p>
          <a:p>
            <a:pPr algn="ctr">
              <a:defRPr/>
            </a:pPr>
            <a:r>
              <a:rPr altLang="ko-KR" lang="en-US" sz="3600">
                <a:solidFill>
                  <a:schemeClr val="tx1">
                    <a:lumMod val="65000"/>
                    <a:lumOff val="35000"/>
                  </a:schemeClr>
                </a:solidFill>
              </a:rPr>
              <a:t>It is faith that saves us.</a:t>
            </a:r>
            <a:endParaRPr altLang="ko-KR" lang="en-US" sz="3600">
              <a:solidFill>
                <a:schemeClr val="tx1">
                  <a:lumMod val="65000"/>
                  <a:lumOff val="35000"/>
                </a:schemeClr>
              </a:solidFill>
            </a:endParaRPr>
          </a:p>
          <a:p>
            <a:pPr algn="ctr">
              <a:defRPr/>
            </a:pPr>
            <a:r>
              <a:rPr altLang="ko-KR" lang="en-US" sz="3600">
                <a:solidFill>
                  <a:schemeClr val="tx1">
                    <a:lumMod val="65000"/>
                    <a:lumOff val="35000"/>
                  </a:schemeClr>
                </a:solidFill>
              </a:rPr>
              <a:t>Faith is expressed in earnest prayer.</a:t>
            </a:r>
            <a:endParaRPr altLang="ko-KR" lang="en-US" sz="3600">
              <a:solidFill>
                <a:schemeClr val="tx1">
                  <a:lumMod val="65000"/>
                  <a:lumOff val="35000"/>
                </a:schemeClr>
              </a:solidFill>
            </a:endParaRPr>
          </a:p>
          <a:p>
            <a:pPr algn="ctr">
              <a:defRPr/>
            </a:pPr>
            <a:r>
              <a:rPr altLang="ko-KR" lang="en-US" sz="3600">
                <a:solidFill>
                  <a:schemeClr val="tx1">
                    <a:lumMod val="65000"/>
                    <a:lumOff val="35000"/>
                  </a:schemeClr>
                </a:solidFill>
              </a:rPr>
              <a:t>When we pray to Jesus,</a:t>
            </a:r>
            <a:endParaRPr altLang="ko-KR" lang="en-US" sz="3600">
              <a:solidFill>
                <a:schemeClr val="tx1">
                  <a:lumMod val="65000"/>
                  <a:lumOff val="35000"/>
                </a:schemeClr>
              </a:solidFill>
            </a:endParaRPr>
          </a:p>
          <a:p>
            <a:pPr algn="ctr">
              <a:defRPr/>
            </a:pPr>
            <a:r>
              <a:rPr altLang="ko-KR" lang="en-US" sz="3600">
                <a:solidFill>
                  <a:schemeClr val="tx1">
                    <a:lumMod val="65000"/>
                    <a:lumOff val="35000"/>
                  </a:schemeClr>
                </a:solidFill>
              </a:rPr>
              <a:t>We have to have this faith.</a:t>
            </a:r>
            <a:endParaRPr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algn="ctr">
              <a:defRPr/>
            </a:pPr>
            <a:r>
              <a:rPr altLang="ko-KR" lang="en-US" sz="3200"/>
              <a:t>Who is Jesus?</a:t>
            </a:r>
            <a:r>
              <a:rPr altLang="en-US" lang="ko-KR" sz="3200"/>
              <a:t> </a:t>
            </a:r>
            <a:endParaRPr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lvl="0">
              <a:defRPr/>
            </a:pPr>
            <a:r>
              <a:rPr altLang="ko-KR" lang="en-US" sz="3600">
                <a:solidFill>
                  <a:srgbClr val="0070c0"/>
                </a:solidFill>
              </a:rPr>
              <a:t>Jesus is..</a:t>
            </a:r>
            <a:endParaRPr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lvl="0">
              <a:defRPr/>
            </a:pPr>
            <a:r>
              <a:rPr altLang="ko-KR" lang="en-US" sz="3600">
                <a:solidFill>
                  <a:schemeClr val="tx1">
                    <a:lumMod val="65000"/>
                    <a:lumOff val="35000"/>
                  </a:schemeClr>
                </a:solidFill>
              </a:rPr>
              <a:t>Jesus is the one who listens and responds to our earnest prayers.</a:t>
            </a:r>
            <a:endParaRPr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algn="ctr">
              <a:defRPr/>
            </a:pPr>
            <a:r>
              <a:rPr altLang="ko-KR" lang="en-US" sz="4000">
                <a:solidFill>
                  <a:srgbClr val="ff0000"/>
                </a:solidFill>
              </a:rPr>
              <a:t>Today’s Quiz</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lvl="0">
              <a:defRPr/>
            </a:pPr>
            <a:r>
              <a:rPr altLang="ko-KR" lang="en-US" sz="3200">
                <a:solidFill>
                  <a:schemeClr val="tx1">
                    <a:lumMod val="65000"/>
                    <a:lumOff val="35000"/>
                  </a:schemeClr>
                </a:solidFill>
              </a:rPr>
              <a:t>What did Bartimaeus ask Jesus for?</a:t>
            </a:r>
            <a:endParaRPr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lvl="0">
              <a:defRPr/>
            </a:pPr>
            <a:r>
              <a:rPr altLang="en-US" lang="ko-KR" sz="2800">
                <a:solidFill>
                  <a:schemeClr val="tx1">
                    <a:lumMod val="65000"/>
                    <a:lumOff val="35000"/>
                  </a:schemeClr>
                </a:solidFill>
              </a:rPr>
              <a:t>① </a:t>
            </a:r>
            <a:r>
              <a:rPr altLang="ko-KR" lang="en-US" sz="2800">
                <a:solidFill>
                  <a:schemeClr val="tx1">
                    <a:lumMod val="65000"/>
                    <a:lumOff val="35000"/>
                  </a:schemeClr>
                </a:solidFill>
              </a:rPr>
              <a:t>Give me lots of money.</a:t>
            </a:r>
            <a:endParaRPr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lvl="0">
              <a:defRPr/>
            </a:pPr>
            <a:r>
              <a:rPr altLang="en-US" lang="ko-KR" sz="2800">
                <a:solidFill>
                  <a:schemeClr val="tx1">
                    <a:lumMod val="65000"/>
                    <a:lumOff val="35000"/>
                  </a:schemeClr>
                </a:solidFill>
              </a:rPr>
              <a:t>② </a:t>
            </a:r>
            <a:r>
              <a:rPr altLang="ko-KR" lang="en-US" sz="2800">
                <a:solidFill>
                  <a:schemeClr val="tx1">
                    <a:lumMod val="65000"/>
                    <a:lumOff val="35000"/>
                  </a:schemeClr>
                </a:solidFill>
              </a:rPr>
              <a:t>I want to be your disciple.</a:t>
            </a:r>
            <a:endParaRPr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lvl="0">
              <a:defRPr/>
            </a:pPr>
            <a:r>
              <a:rPr altLang="en-US" lang="ko-KR" sz="2800">
                <a:solidFill>
                  <a:schemeClr val="tx1">
                    <a:lumMod val="65000"/>
                    <a:lumOff val="35000"/>
                  </a:schemeClr>
                </a:solidFill>
              </a:rPr>
              <a:t>③ </a:t>
            </a:r>
            <a:r>
              <a:rPr altLang="ko-KR" lang="en-US" sz="2800">
                <a:solidFill>
                  <a:schemeClr val="tx1">
                    <a:lumMod val="65000"/>
                    <a:lumOff val="35000"/>
                  </a:schemeClr>
                </a:solidFill>
              </a:rPr>
              <a:t>Let me walk on the water.</a:t>
            </a:r>
            <a:endParaRPr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lvl="0">
              <a:defRPr/>
            </a:pPr>
            <a:r>
              <a:rPr altLang="en-US" lang="ko-KR" sz="2800">
                <a:solidFill>
                  <a:schemeClr val="tx1">
                    <a:lumMod val="65000"/>
                    <a:lumOff val="35000"/>
                  </a:schemeClr>
                </a:solidFill>
              </a:rPr>
              <a:t>④ </a:t>
            </a:r>
            <a:r>
              <a:rPr altLang="ko-KR" lang="en-US" sz="2800">
                <a:solidFill>
                  <a:schemeClr val="tx1">
                    <a:lumMod val="65000"/>
                    <a:lumOff val="35000"/>
                  </a:schemeClr>
                </a:solidFill>
              </a:rPr>
              <a:t>I want to see again.</a:t>
            </a:r>
            <a:endParaRPr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lvl="0">
              <a:defRPr/>
            </a:pPr>
            <a:r>
              <a:rPr altLang="en-US" lang="ko-KR" sz="2800">
                <a:solidFill>
                  <a:srgbClr val="ff0000"/>
                </a:solidFill>
              </a:rPr>
              <a:t>④ </a:t>
            </a:r>
            <a:r>
              <a:rPr altLang="ko-KR" lang="en-US" sz="2800">
                <a:solidFill>
                  <a:srgbClr val="ff0000"/>
                </a:solidFill>
              </a:rPr>
              <a:t>I want to see again.</a:t>
            </a:r>
            <a:endParaRPr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 Word</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lvl="0">
              <a:defRPr/>
            </a:pPr>
            <a:r>
              <a:rPr altLang="ko-KR" lang="en-US" sz="3600"/>
              <a:t>"Go," said Jesus, "your faith has healed you." Immediately he received his sight and followed Jesus along the road. </a:t>
            </a:r>
            <a:endParaRPr altLang="ko-KR" lang="en-US" sz="3600"/>
          </a:p>
          <a:p>
            <a:pPr lvl="0">
              <a:defRPr/>
            </a:pPr>
            <a:r>
              <a:rPr altLang="ko-KR" lang="en-US" sz="3600"/>
              <a:t>   </a:t>
            </a:r>
            <a:endParaRPr altLang="ko-KR" lang="en-US" sz="3600"/>
          </a:p>
          <a:p>
            <a:pPr lvl="0">
              <a:defRPr/>
            </a:pPr>
            <a:endParaRPr altLang="ko-KR" lang="en-US" sz="3600"/>
          </a:p>
          <a:p>
            <a:pPr lvl="0">
              <a:defRPr/>
            </a:pPr>
            <a:r>
              <a:rPr altLang="ko-KR" lang="en-US" sz="3600"/>
              <a:t> </a:t>
            </a: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algn="r">
              <a:defRPr/>
            </a:pPr>
            <a:r>
              <a:rPr altLang="ko-KR" lang="en-US" sz="2800">
                <a:solidFill>
                  <a:schemeClr val="tx1">
                    <a:lumMod val="65000"/>
                    <a:lumOff val="35000"/>
                  </a:schemeClr>
                </a:solidFill>
              </a:rPr>
              <a:t>Mark</a:t>
            </a:r>
            <a:r>
              <a:rPr altLang="en-US" lang="ko-KR" sz="2800">
                <a:solidFill>
                  <a:schemeClr val="tx1">
                    <a:lumMod val="65000"/>
                    <a:lumOff val="35000"/>
                  </a:schemeClr>
                </a:solidFill>
              </a:rPr>
              <a:t> </a:t>
            </a:r>
            <a:r>
              <a:rPr altLang="ko-KR" lang="en-US" sz="2800">
                <a:solidFill>
                  <a:schemeClr val="tx1">
                    <a:lumMod val="65000"/>
                    <a:lumOff val="35000"/>
                  </a:schemeClr>
                </a:solidFill>
              </a:rPr>
              <a:t>10:</a:t>
            </a:r>
            <a:r>
              <a:rPr altLang="en-US" lang="ko-KR" sz="2800">
                <a:solidFill>
                  <a:schemeClr val="tx1">
                    <a:lumMod val="65000"/>
                    <a:lumOff val="35000"/>
                  </a:schemeClr>
                </a:solidFill>
              </a:rPr>
              <a:t> </a:t>
            </a:r>
            <a:r>
              <a:rPr altLang="ko-KR" lang="en-US" sz="2800">
                <a:solidFill>
                  <a:schemeClr val="tx1">
                    <a:lumMod val="65000"/>
                    <a:lumOff val="35000"/>
                  </a:schemeClr>
                </a:solidFill>
              </a:rPr>
              <a:t>52</a:t>
            </a:r>
            <a:endParaRPr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lvl="0">
              <a:defRPr/>
            </a:pPr>
            <a:r>
              <a:rPr lang="en-US" altLang="ko-KR" b="1">
                <a:solidFill>
                  <a:schemeClr val="tx1">
                    <a:lumMod val="50000"/>
                    <a:lumOff val="50000"/>
                  </a:schemeClr>
                </a:solidFill>
              </a:rPr>
              <a:t>No. 77 The Word of God</a:t>
            </a:r>
            <a:endParaRPr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algn="ctr">
              <a:defRPr/>
            </a:pPr>
            <a:r>
              <a:rPr lang="en-US" altLang="ko-KR" sz="4400"/>
              <a:t>Zacchaeus climbed a  tree </a:t>
            </a:r>
            <a:endParaRPr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 Word</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lvl="0">
              <a:defRPr/>
            </a:pPr>
            <a:r>
              <a:rPr altLang="ko-KR" lang="en-US" sz="3600"/>
              <a:t>For the Son of Man came to seek and to save what was lost." </a:t>
            </a: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algn="r">
              <a:defRPr/>
            </a:pPr>
            <a:r>
              <a:rPr altLang="ko-KR" lang="en-US" sz="2800">
                <a:solidFill>
                  <a:schemeClr val="tx1">
                    <a:lumMod val="65000"/>
                    <a:lumOff val="35000"/>
                  </a:schemeClr>
                </a:solidFill>
              </a:rPr>
              <a:t>Luke</a:t>
            </a:r>
            <a:r>
              <a:rPr altLang="en-US" lang="ko-KR" sz="2800">
                <a:solidFill>
                  <a:schemeClr val="tx1">
                    <a:lumMod val="65000"/>
                    <a:lumOff val="35000"/>
                  </a:schemeClr>
                </a:solidFill>
              </a:rPr>
              <a:t> </a:t>
            </a:r>
            <a:r>
              <a:rPr altLang="ko-KR" lang="en-US" sz="2800">
                <a:solidFill>
                  <a:schemeClr val="tx1">
                    <a:lumMod val="65000"/>
                    <a:lumOff val="35000"/>
                  </a:schemeClr>
                </a:solidFill>
              </a:rPr>
              <a:t>19:</a:t>
            </a:r>
            <a:r>
              <a:rPr altLang="en-US" lang="ko-KR" sz="2800">
                <a:solidFill>
                  <a:schemeClr val="tx1">
                    <a:lumMod val="65000"/>
                    <a:lumOff val="35000"/>
                  </a:schemeClr>
                </a:solidFill>
              </a:rPr>
              <a:t> </a:t>
            </a:r>
            <a:r>
              <a:rPr altLang="ko-KR" lang="en-US" sz="2800">
                <a:solidFill>
                  <a:schemeClr val="tx1">
                    <a:lumMod val="65000"/>
                    <a:lumOff val="35000"/>
                  </a:schemeClr>
                </a:solidFill>
              </a:rPr>
              <a:t>10</a:t>
            </a:r>
            <a:endParaRPr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lvl="0">
              <a:defRPr/>
            </a:pPr>
            <a:r>
              <a:rPr lang="en-US" altLang="ko-KR" sz="3200">
                <a:solidFill>
                  <a:schemeClr val="tx1">
                    <a:lumMod val="65000"/>
                    <a:lumOff val="35000"/>
                  </a:schemeClr>
                </a:solidFill>
              </a:rPr>
              <a:t>There was a rich man named Zacchaeus. He was a chief tax collector, so people hated him.</a:t>
            </a:r>
            <a:endParaRPr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lvl="0">
              <a:defRPr/>
            </a:pPr>
            <a:r>
              <a:rPr lang="en-US" altLang="ko-KR" sz="2800">
                <a:solidFill>
                  <a:schemeClr val="tx1">
                    <a:lumMod val="65000"/>
                    <a:lumOff val="35000"/>
                  </a:schemeClr>
                </a:solidFill>
              </a:rPr>
              <a:t>One day Jesus came to the village where Zacchaeus lived. Many people were crowded to see Jesus.</a:t>
            </a:r>
            <a:endParaRPr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lvl="0">
              <a:defRPr/>
            </a:pPr>
            <a:r>
              <a:rPr lang="en-US" altLang="ko-KR" sz="3200">
                <a:solidFill>
                  <a:schemeClr val="tx1">
                    <a:lumMod val="65000"/>
                    <a:lumOff val="35000"/>
                  </a:schemeClr>
                </a:solidFill>
              </a:rPr>
              <a:t>As soon as his father saw his son coming from afar, he ran to him and hugged him and accepted him with joy.</a:t>
            </a: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lvl="0">
              <a:defRPr/>
            </a:pPr>
            <a:r>
              <a:rPr lang="en-US" altLang="ko-KR" sz="2800">
                <a:solidFill>
                  <a:schemeClr val="tx1">
                    <a:lumMod val="65000"/>
                    <a:lumOff val="35000"/>
                  </a:schemeClr>
                </a:solidFill>
              </a:rPr>
              <a:t>Zacchaeus climbed up a tree to see Jesus. Jesus looked at him and said. “Zacchaeus, come down immediately. I must stay at your house today.”</a:t>
            </a:r>
            <a:endParaRPr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lvl="0">
              <a:defRPr/>
            </a:pPr>
            <a:r>
              <a:rPr lang="en-US" altLang="ko-KR" sz="3200">
                <a:solidFill>
                  <a:schemeClr val="tx1">
                    <a:lumMod val="65000"/>
                    <a:lumOff val="35000"/>
                  </a:schemeClr>
                </a:solidFill>
              </a:rPr>
              <a:t>"Zacchaeus decided to Jesus. “I will give half of my possessions to the poor.”</a:t>
            </a:r>
            <a:endParaRPr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lvl="0">
              <a:defRPr/>
            </a:pPr>
            <a:r>
              <a:rPr lang="en-US" altLang="ko-KR" sz="3000">
                <a:solidFill>
                  <a:schemeClr val="tx1">
                    <a:lumMod val="65000"/>
                    <a:lumOff val="35000"/>
                  </a:schemeClr>
                </a:solidFill>
              </a:rPr>
              <a:t>Jesus said, "Today salvation has come to this house. I came to seek and to save what was lost.”</a:t>
            </a:r>
            <a:endParaRPr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algn="ctr">
              <a:defRPr/>
            </a:pPr>
            <a:r>
              <a:rPr altLang="ko-KR" lang="en-US" sz="4000">
                <a:solidFill>
                  <a:srgbClr val="ff0000"/>
                </a:solidFill>
              </a:rPr>
              <a:t>Today’s Lesson</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algn="ctr">
              <a:defRPr/>
            </a:pPr>
            <a:r>
              <a:rPr altLang="ko-KR" lang="en-US" sz="3200">
                <a:solidFill>
                  <a:schemeClr val="tx1">
                    <a:lumMod val="65000"/>
                    <a:lumOff val="35000"/>
                  </a:schemeClr>
                </a:solidFill>
              </a:rPr>
              <a:t>When Zacchaeus met Jesus, he confessed that he would give away his most beloved property to the poor.</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What is the most important thing to you?</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What did you give up after meeting Jesus?</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We have to remember that the most precious thing to us is Jesus.</a:t>
            </a: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algn="ctr">
              <a:defRPr/>
            </a:pPr>
            <a:r>
              <a:rPr altLang="ko-KR" lang="en-US" sz="3200">
                <a:solidFill>
                  <a:srgbClr val="ff0000"/>
                </a:solidFill>
              </a:rPr>
              <a:t>Who is Jesus?</a:t>
            </a:r>
            <a:endParaRPr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lvl="0">
              <a:defRPr/>
            </a:pPr>
            <a:r>
              <a:rPr altLang="ko-KR" lang="en-US" sz="3600">
                <a:solidFill>
                  <a:srgbClr val="0070c0"/>
                </a:solidFill>
              </a:rPr>
              <a:t>Jesus is..</a:t>
            </a:r>
            <a:endParaRPr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lvl="0">
              <a:defRPr/>
            </a:pPr>
            <a:r>
              <a:rPr altLang="ko-KR" lang="en-US" sz="3600">
                <a:solidFill>
                  <a:schemeClr val="tx1">
                    <a:lumMod val="65000"/>
                    <a:lumOff val="35000"/>
                  </a:schemeClr>
                </a:solidFill>
              </a:rPr>
              <a:t>Jesus is the Savior who came to this land to save everyone without distinction.</a:t>
            </a:r>
            <a:endParaRPr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algn="ctr">
              <a:defRPr/>
            </a:pPr>
            <a:r>
              <a:rPr altLang="ko-KR" lang="en-US" sz="4000">
                <a:solidFill>
                  <a:srgbClr val="ff0000"/>
                </a:solidFill>
              </a:rPr>
              <a:t>Today’s</a:t>
            </a:r>
            <a:r>
              <a:rPr altLang="en-US" lang="ko-KR" sz="4000">
                <a:solidFill>
                  <a:srgbClr val="ff0000"/>
                </a:solidFill>
              </a:rPr>
              <a:t> </a:t>
            </a:r>
            <a:r>
              <a:rPr altLang="ko-KR" lang="en-US" sz="4000">
                <a:solidFill>
                  <a:srgbClr val="ff0000"/>
                </a:solidFill>
              </a:rPr>
              <a:t>Quiz</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lvl="0">
              <a:defRPr/>
            </a:pPr>
            <a:r>
              <a:rPr altLang="ko-KR" lang="en-US" sz="3200">
                <a:solidFill>
                  <a:schemeClr val="tx1">
                    <a:lumMod val="65000"/>
                    <a:lumOff val="35000"/>
                  </a:schemeClr>
                </a:solidFill>
              </a:rPr>
              <a:t>Why did people hate Zacchaeus?</a:t>
            </a:r>
            <a:endParaRPr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lvl="0">
              <a:defRPr/>
            </a:pPr>
            <a:r>
              <a:rPr altLang="en-US" lang="ko-KR" sz="2800">
                <a:solidFill>
                  <a:schemeClr val="tx1">
                    <a:lumMod val="65000"/>
                    <a:lumOff val="35000"/>
                  </a:schemeClr>
                </a:solidFill>
              </a:rPr>
              <a:t>① </a:t>
            </a:r>
            <a:r>
              <a:rPr altLang="ko-KR" lang="en-US" sz="2800">
                <a:solidFill>
                  <a:schemeClr val="tx1">
                    <a:lumMod val="65000"/>
                    <a:lumOff val="35000"/>
                  </a:schemeClr>
                </a:solidFill>
              </a:rPr>
              <a:t>Because</a:t>
            </a:r>
            <a:r>
              <a:rPr altLang="en-US" lang="ko-KR" sz="2800">
                <a:solidFill>
                  <a:schemeClr val="tx1">
                    <a:lumMod val="65000"/>
                    <a:lumOff val="35000"/>
                  </a:schemeClr>
                </a:solidFill>
              </a:rPr>
              <a:t> </a:t>
            </a:r>
            <a:r>
              <a:rPr altLang="ko-KR" lang="en-US" sz="2800">
                <a:solidFill>
                  <a:schemeClr val="tx1">
                    <a:lumMod val="65000"/>
                    <a:lumOff val="35000"/>
                  </a:schemeClr>
                </a:solidFill>
              </a:rPr>
              <a:t>he</a:t>
            </a:r>
            <a:r>
              <a:rPr altLang="en-US" lang="ko-KR" sz="2800">
                <a:solidFill>
                  <a:schemeClr val="tx1">
                    <a:lumMod val="65000"/>
                    <a:lumOff val="35000"/>
                  </a:schemeClr>
                </a:solidFill>
              </a:rPr>
              <a:t> </a:t>
            </a:r>
            <a:r>
              <a:rPr altLang="ko-KR" lang="en-US" sz="2800">
                <a:solidFill>
                  <a:schemeClr val="tx1">
                    <a:lumMod val="65000"/>
                    <a:lumOff val="35000"/>
                  </a:schemeClr>
                </a:solidFill>
              </a:rPr>
              <a:t>was</a:t>
            </a:r>
            <a:r>
              <a:rPr altLang="en-US" lang="ko-KR" sz="2800">
                <a:solidFill>
                  <a:schemeClr val="tx1">
                    <a:lumMod val="65000"/>
                    <a:lumOff val="35000"/>
                  </a:schemeClr>
                </a:solidFill>
              </a:rPr>
              <a:t> </a:t>
            </a:r>
            <a:r>
              <a:rPr altLang="ko-KR" lang="en-US" sz="2800">
                <a:solidFill>
                  <a:schemeClr val="tx1">
                    <a:lumMod val="65000"/>
                    <a:lumOff val="35000"/>
                  </a:schemeClr>
                </a:solidFill>
              </a:rPr>
              <a:t>a</a:t>
            </a:r>
            <a:r>
              <a:rPr altLang="en-US" lang="ko-KR" sz="2800">
                <a:solidFill>
                  <a:schemeClr val="tx1">
                    <a:lumMod val="65000"/>
                    <a:lumOff val="35000"/>
                  </a:schemeClr>
                </a:solidFill>
              </a:rPr>
              <a:t> </a:t>
            </a:r>
            <a:r>
              <a:rPr altLang="ko-KR" lang="en-US" sz="2800">
                <a:solidFill>
                  <a:schemeClr val="tx1">
                    <a:lumMod val="65000"/>
                    <a:lumOff val="35000"/>
                  </a:schemeClr>
                </a:solidFill>
              </a:rPr>
              <a:t>chief</a:t>
            </a:r>
            <a:r>
              <a:rPr altLang="en-US" lang="ko-KR" sz="2800">
                <a:solidFill>
                  <a:schemeClr val="tx1">
                    <a:lumMod val="65000"/>
                    <a:lumOff val="35000"/>
                  </a:schemeClr>
                </a:solidFill>
              </a:rPr>
              <a:t> </a:t>
            </a:r>
            <a:r>
              <a:rPr altLang="ko-KR" lang="en-US" sz="2800">
                <a:solidFill>
                  <a:schemeClr val="tx1">
                    <a:lumMod val="65000"/>
                    <a:lumOff val="35000"/>
                  </a:schemeClr>
                </a:solidFill>
              </a:rPr>
              <a:t>tax</a:t>
            </a:r>
            <a:r>
              <a:rPr altLang="en-US" lang="ko-KR" sz="2800">
                <a:solidFill>
                  <a:schemeClr val="tx1">
                    <a:lumMod val="65000"/>
                    <a:lumOff val="35000"/>
                  </a:schemeClr>
                </a:solidFill>
              </a:rPr>
              <a:t> </a:t>
            </a:r>
            <a:r>
              <a:rPr altLang="ko-KR" lang="en-US" sz="2800">
                <a:solidFill>
                  <a:schemeClr val="tx1">
                    <a:lumMod val="65000"/>
                    <a:lumOff val="35000"/>
                  </a:schemeClr>
                </a:solidFill>
              </a:rPr>
              <a:t>collector.</a:t>
            </a:r>
            <a:endParaRPr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lvl="0">
              <a:defRPr/>
            </a:pPr>
            <a:r>
              <a:rPr altLang="en-US" lang="ko-KR" sz="2800">
                <a:solidFill>
                  <a:schemeClr val="tx1">
                    <a:lumMod val="65000"/>
                    <a:lumOff val="35000"/>
                  </a:schemeClr>
                </a:solidFill>
              </a:rPr>
              <a:t>② </a:t>
            </a:r>
            <a:r>
              <a:rPr altLang="ko-KR" lang="en-US" sz="2800">
                <a:solidFill>
                  <a:schemeClr val="tx1">
                    <a:lumMod val="65000"/>
                    <a:lumOff val="35000"/>
                  </a:schemeClr>
                </a:solidFill>
              </a:rPr>
              <a:t>Because he believed in Jesus well.</a:t>
            </a:r>
            <a:endParaRPr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lvl="0">
              <a:defRPr/>
            </a:pPr>
            <a:r>
              <a:rPr altLang="en-US" lang="ko-KR" sz="2800">
                <a:solidFill>
                  <a:schemeClr val="tx1">
                    <a:lumMod val="65000"/>
                    <a:lumOff val="35000"/>
                  </a:schemeClr>
                </a:solidFill>
              </a:rPr>
              <a:t>③ </a:t>
            </a:r>
            <a:r>
              <a:rPr altLang="ko-KR" lang="en-US" sz="2800">
                <a:solidFill>
                  <a:schemeClr val="tx1">
                    <a:lumMod val="65000"/>
                    <a:lumOff val="35000"/>
                  </a:schemeClr>
                </a:solidFill>
              </a:rPr>
              <a:t>Because he prayed a lot.</a:t>
            </a:r>
            <a:endParaRPr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lvl="0">
              <a:defRPr/>
            </a:pPr>
            <a:r>
              <a:rPr altLang="en-US" lang="ko-KR" sz="2800">
                <a:solidFill>
                  <a:schemeClr val="tx1">
                    <a:lumMod val="65000"/>
                    <a:lumOff val="35000"/>
                  </a:schemeClr>
                </a:solidFill>
              </a:rPr>
              <a:t>④ </a:t>
            </a:r>
            <a:r>
              <a:rPr altLang="ko-KR" lang="en-US" sz="2800">
                <a:solidFill>
                  <a:schemeClr val="tx1">
                    <a:lumMod val="65000"/>
                    <a:lumOff val="35000"/>
                  </a:schemeClr>
                </a:solidFill>
              </a:rPr>
              <a:t>Because he was handsome.</a:t>
            </a:r>
            <a:endParaRPr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lvl="0">
              <a:defRPr/>
            </a:pPr>
            <a:r>
              <a:rPr altLang="en-US" lang="ko-KR" sz="2800">
                <a:solidFill>
                  <a:srgbClr val="ff0000"/>
                </a:solidFill>
              </a:rPr>
              <a:t>① </a:t>
            </a:r>
            <a:r>
              <a:rPr altLang="ko-KR" lang="en-US" sz="2800">
                <a:solidFill>
                  <a:srgbClr val="ff0000"/>
                </a:solidFill>
              </a:rPr>
              <a:t>Because he was a chief tax collector.</a:t>
            </a:r>
            <a:endParaRPr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 Word</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lvl="0">
              <a:defRPr/>
            </a:pPr>
            <a:r>
              <a:rPr altLang="ko-KR" lang="en-US" sz="3600"/>
              <a:t>For the Son of Man came to seek and to save what was lost." </a:t>
            </a: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algn="r">
              <a:defRPr/>
            </a:pPr>
            <a:r>
              <a:rPr altLang="ko-KR" lang="en-US" sz="2800">
                <a:solidFill>
                  <a:schemeClr val="tx1">
                    <a:lumMod val="65000"/>
                    <a:lumOff val="35000"/>
                  </a:schemeClr>
                </a:solidFill>
              </a:rPr>
              <a:t>Luke</a:t>
            </a:r>
            <a:r>
              <a:rPr altLang="en-US" lang="ko-KR" sz="2800">
                <a:solidFill>
                  <a:schemeClr val="tx1">
                    <a:lumMod val="65000"/>
                    <a:lumOff val="35000"/>
                  </a:schemeClr>
                </a:solidFill>
              </a:rPr>
              <a:t> </a:t>
            </a:r>
            <a:r>
              <a:rPr altLang="ko-KR" lang="en-US" sz="2800">
                <a:solidFill>
                  <a:schemeClr val="tx1">
                    <a:lumMod val="65000"/>
                    <a:lumOff val="35000"/>
                  </a:schemeClr>
                </a:solidFill>
              </a:rPr>
              <a:t>19:</a:t>
            </a:r>
            <a:r>
              <a:rPr altLang="en-US" lang="ko-KR" sz="2800">
                <a:solidFill>
                  <a:schemeClr val="tx1">
                    <a:lumMod val="65000"/>
                    <a:lumOff val="35000"/>
                  </a:schemeClr>
                </a:solidFill>
              </a:rPr>
              <a:t> </a:t>
            </a:r>
            <a:r>
              <a:rPr altLang="ko-KR" lang="en-US" sz="2800">
                <a:solidFill>
                  <a:schemeClr val="tx1">
                    <a:lumMod val="65000"/>
                    <a:lumOff val="35000"/>
                  </a:schemeClr>
                </a:solidFill>
              </a:rPr>
              <a:t>10</a:t>
            </a:r>
            <a:endParaRPr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lvl="0">
              <a:defRPr/>
            </a:pPr>
            <a:r>
              <a:rPr altLang="ko-KR" b="1" lang="en-US">
                <a:solidFill>
                  <a:schemeClr val="tx1">
                    <a:lumMod val="50000"/>
                    <a:lumOff val="50000"/>
                  </a:schemeClr>
                </a:solidFill>
              </a:rPr>
              <a:t>No. 78 The Word of God</a:t>
            </a:r>
            <a:endParaRPr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algn="ctr">
              <a:defRPr/>
            </a:pPr>
            <a:r>
              <a:rPr altLang="ko-KR" lang="en-US" sz="4400"/>
              <a:t>A House built on the Rock</a:t>
            </a:r>
            <a:endParaRPr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algn="ctr">
              <a:defRPr/>
            </a:pPr>
            <a:r>
              <a:rPr altLang="ko-KR" lang="en-US" sz="4000">
                <a:solidFill>
                  <a:srgbClr val="ff0000"/>
                </a:solidFill>
              </a:rPr>
              <a:t>Today’s Word</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lvl="0">
              <a:defRPr/>
            </a:pPr>
            <a:r>
              <a:rPr altLang="ko-KR" lang="en-US" sz="3600"/>
              <a:t>"Therefore everyone who hears these words of mine and puts them into practice is like a wise man who built his house on the rock. </a:t>
            </a: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algn="r">
              <a:defRPr/>
            </a:pPr>
            <a:r>
              <a:rPr altLang="ko-KR" lang="en-US" sz="2800">
                <a:solidFill>
                  <a:schemeClr val="tx1">
                    <a:lumMod val="65000"/>
                    <a:lumOff val="35000"/>
                  </a:schemeClr>
                </a:solidFill>
              </a:rPr>
              <a:t>Matthew</a:t>
            </a:r>
            <a:r>
              <a:rPr altLang="en-US" lang="ko-KR" sz="2800">
                <a:solidFill>
                  <a:schemeClr val="tx1">
                    <a:lumMod val="65000"/>
                    <a:lumOff val="35000"/>
                  </a:schemeClr>
                </a:solidFill>
              </a:rPr>
              <a:t> </a:t>
            </a:r>
            <a:r>
              <a:rPr altLang="ko-KR" lang="en-US" sz="2800">
                <a:solidFill>
                  <a:schemeClr val="tx1">
                    <a:lumMod val="65000"/>
                    <a:lumOff val="35000"/>
                  </a:schemeClr>
                </a:solidFill>
              </a:rPr>
              <a:t>7:</a:t>
            </a:r>
            <a:r>
              <a:rPr altLang="en-US" lang="ko-KR" sz="2800">
                <a:solidFill>
                  <a:schemeClr val="tx1">
                    <a:lumMod val="65000"/>
                    <a:lumOff val="35000"/>
                  </a:schemeClr>
                </a:solidFill>
              </a:rPr>
              <a:t> </a:t>
            </a:r>
            <a:r>
              <a:rPr altLang="ko-KR" lang="en-US" sz="2800">
                <a:solidFill>
                  <a:schemeClr val="tx1">
                    <a:lumMod val="65000"/>
                    <a:lumOff val="35000"/>
                  </a:schemeClr>
                </a:solidFill>
              </a:rPr>
              <a:t>24</a:t>
            </a:r>
            <a:endParaRPr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lvl="0">
              <a:defRPr/>
            </a:pPr>
            <a:r>
              <a:rPr altLang="ko-KR" lang="en-US" sz="3200">
                <a:solidFill>
                  <a:schemeClr val="tx1">
                    <a:lumMod val="65000"/>
                    <a:lumOff val="35000"/>
                  </a:schemeClr>
                </a:solidFill>
              </a:rPr>
              <a:t>Jesus told the story of two men who were building a house.</a:t>
            </a:r>
            <a:endParaRPr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lvl="0">
              <a:defRPr/>
            </a:pPr>
            <a:r>
              <a:rPr lang="en-US" altLang="ko-KR" sz="3200">
                <a:solidFill>
                  <a:schemeClr val="tx1">
                    <a:lumMod val="65000"/>
                    <a:lumOff val="35000"/>
                  </a:schemeClr>
                </a:solidFill>
              </a:rPr>
              <a:t>Jesus said, "God, your father is always waiting for you."</a:t>
            </a:r>
            <a:endParaRPr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lvl="0">
              <a:defRPr/>
            </a:pPr>
            <a:r>
              <a:rPr altLang="ko-KR" lang="en-US" sz="3200">
                <a:solidFill>
                  <a:schemeClr val="tx1">
                    <a:lumMod val="65000"/>
                    <a:lumOff val="35000"/>
                  </a:schemeClr>
                </a:solidFill>
              </a:rPr>
              <a:t>One of them decided to build his house on the sand, another on the rock.</a:t>
            </a:r>
            <a:endParaRPr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lvl="0">
              <a:defRPr/>
            </a:pPr>
            <a:r>
              <a:rPr altLang="ko-KR" lang="en-US" sz="3200">
                <a:solidFill>
                  <a:schemeClr val="tx1">
                    <a:lumMod val="65000"/>
                    <a:lumOff val="35000"/>
                  </a:schemeClr>
                </a:solidFill>
              </a:rPr>
              <a:t>The two worked hard to build a house. Both houses looked strong on the outside without a big difference. </a:t>
            </a:r>
            <a:endParaRPr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lvl="0">
              <a:defRPr/>
            </a:pPr>
            <a:r>
              <a:rPr lang="en-US" altLang="ko-KR" sz="2800">
                <a:solidFill>
                  <a:schemeClr val="tx1">
                    <a:lumMod val="65000"/>
                    <a:lumOff val="35000"/>
                  </a:schemeClr>
                </a:solidFill>
              </a:rPr>
              <a:t>When the heavy rain caused a flood, the house built on the sand was washed away. But the house built on the rock stood firm.</a:t>
            </a:r>
            <a:endParaRPr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lvl="0">
              <a:defRPr/>
            </a:pPr>
            <a:r>
              <a:rPr lang="en-US" altLang="ko-KR" sz="2800">
                <a:solidFill>
                  <a:schemeClr val="tx1">
                    <a:lumMod val="65000"/>
                    <a:lumOff val="35000"/>
                  </a:schemeClr>
                </a:solidFill>
              </a:rPr>
              <a:t>Jesus said, “Everyone who hears my words and puts them into practice is like a wise man who built his house on the rock.”</a:t>
            </a:r>
            <a:endParaRPr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 Lesson</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algn="ctr">
              <a:defRPr/>
            </a:pPr>
            <a:r>
              <a:rPr altLang="ko-KR" lang="en-US" sz="3600">
                <a:solidFill>
                  <a:schemeClr val="tx1">
                    <a:lumMod val="65000"/>
                    <a:lumOff val="35000"/>
                  </a:schemeClr>
                </a:solidFill>
              </a:rPr>
              <a:t>Jesus said, “Everyone who hears my words and puts them into practice is like a wise man who built his house on the rock.”</a:t>
            </a:r>
            <a:endParaRPr altLang="ko-KR" lang="en-US" sz="3600">
              <a:solidFill>
                <a:schemeClr val="tx1">
                  <a:lumMod val="65000"/>
                  <a:lumOff val="35000"/>
                </a:schemeClr>
              </a:solidFill>
            </a:endParaRPr>
          </a:p>
          <a:p>
            <a:pPr algn="ctr">
              <a:defRPr/>
            </a:pPr>
            <a:r>
              <a:rPr altLang="ko-KR" lang="en-US" sz="3600">
                <a:solidFill>
                  <a:schemeClr val="tx1">
                    <a:lumMod val="65000"/>
                    <a:lumOff val="35000"/>
                  </a:schemeClr>
                </a:solidFill>
              </a:rPr>
              <a:t>Do you put every word of God into practice?</a:t>
            </a:r>
            <a:r>
              <a:rPr altLang="en-US" lang="ko-KR" sz="3600">
                <a:solidFill>
                  <a:schemeClr val="tx1">
                    <a:lumMod val="65000"/>
                    <a:lumOff val="35000"/>
                  </a:schemeClr>
                </a:solidFill>
              </a:rPr>
              <a:t> </a:t>
            </a:r>
            <a:r>
              <a:rPr altLang="ko-KR" lang="en-US" sz="3600">
                <a:solidFill>
                  <a:schemeClr val="tx1">
                    <a:lumMod val="65000"/>
                    <a:lumOff val="35000"/>
                  </a:schemeClr>
                </a:solidFill>
              </a:rPr>
              <a:t>Let us be wise men who obey the Word of God.</a:t>
            </a:r>
            <a:endParaRPr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algn="ctr">
              <a:defRPr/>
            </a:pPr>
            <a:r>
              <a:rPr altLang="ko-KR" lang="en-US" sz="3200"/>
              <a:t>Who is Jesus?</a:t>
            </a:r>
            <a:r>
              <a:rPr altLang="en-US" lang="ko-KR" sz="3200"/>
              <a:t> </a:t>
            </a:r>
            <a:endParaRPr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lvl="0">
              <a:defRPr/>
            </a:pPr>
            <a:r>
              <a:rPr altLang="ko-KR" lang="en-US" sz="3600">
                <a:solidFill>
                  <a:srgbClr val="0070c0"/>
                </a:solidFill>
              </a:rPr>
              <a:t>Jesus</a:t>
            </a:r>
            <a:r>
              <a:rPr altLang="en-US" lang="ko-KR" sz="3600">
                <a:solidFill>
                  <a:srgbClr val="0070c0"/>
                </a:solidFill>
              </a:rPr>
              <a:t> </a:t>
            </a:r>
            <a:r>
              <a:rPr altLang="ko-KR" lang="en-US" sz="3600">
                <a:solidFill>
                  <a:srgbClr val="0070c0"/>
                </a:solidFill>
              </a:rPr>
              <a:t>is..</a:t>
            </a:r>
            <a:endParaRPr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lvl="0">
              <a:defRPr/>
            </a:pPr>
            <a:r>
              <a:rPr altLang="ko-KR" lang="en-US" sz="3600">
                <a:solidFill>
                  <a:schemeClr val="tx1">
                    <a:lumMod val="65000"/>
                    <a:lumOff val="35000"/>
                  </a:schemeClr>
                </a:solidFill>
              </a:rPr>
              <a:t>Jesus is the one who delights in those who obey the Word.</a:t>
            </a:r>
            <a:endParaRPr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algn="ctr">
              <a:defRPr/>
            </a:pPr>
            <a:r>
              <a:rPr altLang="ko-KR" lang="en-US" sz="4000">
                <a:solidFill>
                  <a:srgbClr val="ff0000"/>
                </a:solidFill>
              </a:rPr>
              <a:t>Today’s Quiz</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lvl="0">
              <a:defRPr/>
            </a:pPr>
            <a:r>
              <a:rPr altLang="ko-KR" lang="en-US" sz="3200">
                <a:solidFill>
                  <a:schemeClr val="tx1">
                    <a:lumMod val="65000"/>
                    <a:lumOff val="35000"/>
                  </a:schemeClr>
                </a:solidFill>
              </a:rPr>
              <a:t>When did the house built on the sand collapse?</a:t>
            </a:r>
            <a:endParaRPr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lvl="0">
              <a:defRPr/>
            </a:pPr>
            <a:r>
              <a:rPr altLang="en-US" lang="ko-KR" sz="2800">
                <a:solidFill>
                  <a:schemeClr val="tx1">
                    <a:lumMod val="65000"/>
                    <a:lumOff val="35000"/>
                  </a:schemeClr>
                </a:solidFill>
              </a:rPr>
              <a:t>① </a:t>
            </a:r>
            <a:r>
              <a:rPr altLang="ko-KR" lang="en-US" sz="2800">
                <a:solidFill>
                  <a:schemeClr val="tx1">
                    <a:lumMod val="65000"/>
                    <a:lumOff val="35000"/>
                  </a:schemeClr>
                </a:solidFill>
              </a:rPr>
              <a:t>As soon as the house was built,</a:t>
            </a:r>
            <a:endParaRPr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lvl="0">
              <a:defRPr/>
            </a:pPr>
            <a:r>
              <a:rPr altLang="en-US" lang="ko-KR" sz="2800">
                <a:solidFill>
                  <a:schemeClr val="tx1">
                    <a:lumMod val="65000"/>
                    <a:lumOff val="35000"/>
                  </a:schemeClr>
                </a:solidFill>
              </a:rPr>
              <a:t>② </a:t>
            </a:r>
            <a:r>
              <a:rPr altLang="ko-KR" lang="en-US" sz="2800">
                <a:solidFill>
                  <a:schemeClr val="tx1">
                    <a:lumMod val="65000"/>
                    <a:lumOff val="35000"/>
                  </a:schemeClr>
                </a:solidFill>
              </a:rPr>
              <a:t>When the sun was shining,</a:t>
            </a:r>
            <a:endParaRPr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lvl="0">
              <a:defRPr/>
            </a:pPr>
            <a:r>
              <a:rPr altLang="en-US" lang="ko-KR" sz="2800">
                <a:solidFill>
                  <a:schemeClr val="tx1">
                    <a:lumMod val="65000"/>
                    <a:lumOff val="35000"/>
                  </a:schemeClr>
                </a:solidFill>
              </a:rPr>
              <a:t>③ </a:t>
            </a:r>
            <a:r>
              <a:rPr altLang="ko-KR" lang="en-US" sz="2800">
                <a:solidFill>
                  <a:schemeClr val="tx1">
                    <a:lumMod val="65000"/>
                    <a:lumOff val="35000"/>
                  </a:schemeClr>
                </a:solidFill>
              </a:rPr>
              <a:t>When many people came in the house,</a:t>
            </a:r>
            <a:endParaRPr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lvl="0">
              <a:defRPr/>
            </a:pPr>
            <a:r>
              <a:rPr altLang="en-US" lang="ko-KR" sz="2800">
                <a:solidFill>
                  <a:schemeClr val="tx1">
                    <a:lumMod val="65000"/>
                    <a:lumOff val="35000"/>
                  </a:schemeClr>
                </a:solidFill>
              </a:rPr>
              <a:t>④ </a:t>
            </a:r>
            <a:r>
              <a:rPr altLang="ko-KR" lang="en-US" sz="2800">
                <a:solidFill>
                  <a:schemeClr val="tx1">
                    <a:lumMod val="65000"/>
                    <a:lumOff val="35000"/>
                  </a:schemeClr>
                </a:solidFill>
              </a:rPr>
              <a:t>When it rained a lot and flooded,</a:t>
            </a:r>
            <a:endParaRPr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lvl="0">
              <a:defRPr/>
            </a:pPr>
            <a:r>
              <a:rPr altLang="en-US" lang="ko-KR" sz="2800">
                <a:solidFill>
                  <a:srgbClr val="ff0000"/>
                </a:solidFill>
              </a:rPr>
              <a:t>④ </a:t>
            </a:r>
            <a:r>
              <a:rPr altLang="ko-KR" lang="en-US" sz="2800">
                <a:solidFill>
                  <a:srgbClr val="ff0000"/>
                </a:solidFill>
              </a:rPr>
              <a:t>When it rained a lot and flooded,</a:t>
            </a:r>
            <a:endParaRPr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algn="ctr">
              <a:defRPr/>
            </a:pPr>
            <a:r>
              <a:rPr altLang="ko-KR" lang="en-US" sz="4000">
                <a:solidFill>
                  <a:srgbClr val="ff0000"/>
                </a:solidFill>
              </a:rPr>
              <a:t>Today’s Word</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lvl="0">
              <a:defRPr/>
            </a:pPr>
            <a:r>
              <a:rPr altLang="ko-KR" lang="en-US" sz="3600"/>
              <a:t>"Therefore everyone who hears these words of mine and puts them into practice is like a wise man who built his house on the rock. </a:t>
            </a: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algn="r">
              <a:defRPr/>
            </a:pPr>
            <a:r>
              <a:rPr altLang="ko-KR" lang="en-US" sz="2800">
                <a:solidFill>
                  <a:schemeClr val="tx1">
                    <a:lumMod val="65000"/>
                    <a:lumOff val="35000"/>
                  </a:schemeClr>
                </a:solidFill>
              </a:rPr>
              <a:t>Matthew</a:t>
            </a:r>
            <a:r>
              <a:rPr altLang="en-US" lang="ko-KR" sz="2800">
                <a:solidFill>
                  <a:schemeClr val="tx1">
                    <a:lumMod val="65000"/>
                    <a:lumOff val="35000"/>
                  </a:schemeClr>
                </a:solidFill>
              </a:rPr>
              <a:t> </a:t>
            </a:r>
            <a:r>
              <a:rPr altLang="ko-KR" lang="en-US" sz="2800">
                <a:solidFill>
                  <a:schemeClr val="tx1">
                    <a:lumMod val="65000"/>
                    <a:lumOff val="35000"/>
                  </a:schemeClr>
                </a:solidFill>
              </a:rPr>
              <a:t>7:</a:t>
            </a:r>
            <a:r>
              <a:rPr altLang="en-US" lang="ko-KR" sz="2800">
                <a:solidFill>
                  <a:schemeClr val="tx1">
                    <a:lumMod val="65000"/>
                    <a:lumOff val="35000"/>
                  </a:schemeClr>
                </a:solidFill>
              </a:rPr>
              <a:t> </a:t>
            </a:r>
            <a:r>
              <a:rPr altLang="ko-KR" lang="en-US" sz="2800">
                <a:solidFill>
                  <a:schemeClr val="tx1">
                    <a:lumMod val="65000"/>
                    <a:lumOff val="35000"/>
                  </a:schemeClr>
                </a:solidFill>
              </a:rPr>
              <a:t>24</a:t>
            </a:r>
            <a:endParaRPr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lvl="0">
              <a:defRPr/>
            </a:pPr>
            <a:r>
              <a:rPr lang="en-US" altLang="ko-KR" b="1">
                <a:solidFill>
                  <a:schemeClr val="tx1">
                    <a:lumMod val="50000"/>
                    <a:lumOff val="50000"/>
                  </a:schemeClr>
                </a:solidFill>
              </a:rPr>
              <a:t>No. 79 The Word of God</a:t>
            </a:r>
            <a:endParaRPr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algn="ctr">
              <a:defRPr/>
            </a:pPr>
            <a:r>
              <a:rPr lang="en-US" altLang="ko-KR" sz="4400"/>
              <a:t>Five Wise Virgins</a:t>
            </a:r>
            <a:endParaRPr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 Word</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lvl="0">
              <a:defRPr/>
            </a:pPr>
            <a:r>
              <a:rPr altLang="ko-KR" lang="en-US" sz="3600"/>
              <a:t>"Therefore keep watch, because you do not know the day or the hour.”</a:t>
            </a: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algn="r">
              <a:defRPr/>
            </a:pPr>
            <a:r>
              <a:rPr altLang="ko-KR" lang="en-US" sz="2800">
                <a:solidFill>
                  <a:schemeClr val="tx1">
                    <a:lumMod val="65000"/>
                    <a:lumOff val="35000"/>
                  </a:schemeClr>
                </a:solidFill>
              </a:rPr>
              <a:t>Matthew</a:t>
            </a:r>
            <a:r>
              <a:rPr altLang="en-US" lang="ko-KR" sz="2800">
                <a:solidFill>
                  <a:schemeClr val="tx1">
                    <a:lumMod val="65000"/>
                    <a:lumOff val="35000"/>
                  </a:schemeClr>
                </a:solidFill>
              </a:rPr>
              <a:t> </a:t>
            </a:r>
            <a:r>
              <a:rPr altLang="ko-KR" lang="en-US" sz="2800">
                <a:solidFill>
                  <a:schemeClr val="tx1">
                    <a:lumMod val="65000"/>
                    <a:lumOff val="35000"/>
                  </a:schemeClr>
                </a:solidFill>
              </a:rPr>
              <a:t>25:</a:t>
            </a:r>
            <a:r>
              <a:rPr altLang="en-US" lang="ko-KR" sz="2800">
                <a:solidFill>
                  <a:schemeClr val="tx1">
                    <a:lumMod val="65000"/>
                    <a:lumOff val="35000"/>
                  </a:schemeClr>
                </a:solidFill>
              </a:rPr>
              <a:t> </a:t>
            </a:r>
            <a:r>
              <a:rPr altLang="ko-KR" lang="en-US" sz="2800">
                <a:solidFill>
                  <a:schemeClr val="tx1">
                    <a:lumMod val="65000"/>
                    <a:lumOff val="35000"/>
                  </a:schemeClr>
                </a:solidFill>
              </a:rPr>
              <a:t>13</a:t>
            </a:r>
            <a:endParaRPr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 Lesson</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algn="ctr">
              <a:defRPr/>
            </a:pPr>
            <a:r>
              <a:rPr altLang="ko-KR" lang="en-US" sz="3200">
                <a:solidFill>
                  <a:schemeClr val="tx1">
                    <a:lumMod val="65000"/>
                    <a:lumOff val="35000"/>
                  </a:schemeClr>
                </a:solidFill>
              </a:rPr>
              <a:t>We sin a lot in our lives.</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So We feel guilty for sinning against God.</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But God always forgave us for our sins.</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Because Jesus has already taken over all our sins.</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You have to believe this and go to God with gratitude and joy.</a:t>
            </a: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lvl="0">
              <a:defRPr/>
            </a:pPr>
            <a:r>
              <a:rPr lang="en-US" altLang="ko-KR" sz="2800">
                <a:solidFill>
                  <a:schemeClr val="tx1">
                    <a:lumMod val="65000"/>
                    <a:lumOff val="35000"/>
                  </a:schemeClr>
                </a:solidFill>
              </a:rPr>
              <a:t>There were ten virgins who were preparing for the wedding feast. The five wise girls prepared lamps with enough oil, but the other five didn't.</a:t>
            </a:r>
            <a:endParaRPr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lvl="0">
              <a:defRPr/>
            </a:pPr>
            <a:r>
              <a:rPr lang="en-US" altLang="ko-KR" sz="3200">
                <a:solidFill>
                  <a:schemeClr val="tx1">
                    <a:lumMod val="65000"/>
                    <a:lumOff val="35000"/>
                  </a:schemeClr>
                </a:solidFill>
              </a:rPr>
              <a:t>At night, when the bridegroom was late, the ten virgins fell asleep.</a:t>
            </a:r>
            <a:endParaRPr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lvl="0">
              <a:defRPr/>
            </a:pPr>
            <a:r>
              <a:rPr lang="en-US" altLang="ko-KR" sz="2800">
                <a:solidFill>
                  <a:schemeClr val="tx1">
                    <a:lumMod val="65000"/>
                    <a:lumOff val="35000"/>
                  </a:schemeClr>
                </a:solidFill>
              </a:rPr>
              <a:t>"The groom is here!" The virgins got up in a hurry. And the lights of the five virgins who didn't prepare enough oil went out.</a:t>
            </a:r>
            <a:endParaRPr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lvl="0">
              <a:defRPr/>
            </a:pPr>
            <a:r>
              <a:rPr lang="en-US" altLang="ko-KR" sz="2800">
                <a:solidFill>
                  <a:schemeClr val="tx1">
                    <a:lumMod val="65000"/>
                    <a:lumOff val="35000"/>
                  </a:schemeClr>
                </a:solidFill>
              </a:rPr>
              <a:t>“Give us some oil." "If we give you our oil, we may run out of oil, too. Go get some oil."</a:t>
            </a:r>
            <a:endParaRPr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lvl="0">
              <a:defRPr/>
            </a:pPr>
            <a:r>
              <a:rPr lang="en-US" altLang="ko-KR" sz="2800">
                <a:solidFill>
                  <a:schemeClr val="tx1">
                    <a:lumMod val="65000"/>
                    <a:lumOff val="35000"/>
                  </a:schemeClr>
                </a:solidFill>
              </a:rPr>
              <a:t>But while the five foolish girls went to buy oil, the door to the feast closed. Eventually, the five foolish girls were not allowed to attend the party.</a:t>
            </a:r>
            <a:endParaRPr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algn="ctr">
              <a:defRPr/>
            </a:pPr>
            <a:r>
              <a:rPr altLang="ko-KR" lang="en-US" sz="4000">
                <a:solidFill>
                  <a:srgbClr val="ff0000"/>
                </a:solidFill>
              </a:rPr>
              <a:t>Today’s Lesson</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algn="ctr">
              <a:defRPr/>
            </a:pPr>
            <a:r>
              <a:rPr altLang="ko-KR" lang="en-US" sz="3600">
                <a:solidFill>
                  <a:schemeClr val="tx1">
                    <a:lumMod val="65000"/>
                    <a:lumOff val="35000"/>
                  </a:schemeClr>
                </a:solidFill>
              </a:rPr>
              <a:t>This is a story that Jesus tells us how to wait for the day when he comes back.</a:t>
            </a:r>
            <a:r>
              <a:rPr altLang="en-US" lang="ko-KR" sz="3600">
                <a:solidFill>
                  <a:schemeClr val="tx1">
                    <a:lumMod val="65000"/>
                    <a:lumOff val="35000"/>
                  </a:schemeClr>
                </a:solidFill>
              </a:rPr>
              <a:t> </a:t>
            </a:r>
            <a:r>
              <a:rPr altLang="ko-KR" lang="en-US" sz="3600">
                <a:solidFill>
                  <a:schemeClr val="tx1">
                    <a:lumMod val="65000"/>
                    <a:lumOff val="35000"/>
                  </a:schemeClr>
                </a:solidFill>
              </a:rPr>
              <a:t>No one knows </a:t>
            </a:r>
            <a:endParaRPr altLang="ko-KR" lang="en-US" sz="3600">
              <a:solidFill>
                <a:schemeClr val="tx1">
                  <a:lumMod val="65000"/>
                  <a:lumOff val="35000"/>
                </a:schemeClr>
              </a:solidFill>
            </a:endParaRPr>
          </a:p>
          <a:p>
            <a:pPr algn="ctr">
              <a:defRPr/>
            </a:pPr>
            <a:r>
              <a:rPr altLang="ko-KR" lang="en-US" sz="3600">
                <a:solidFill>
                  <a:schemeClr val="tx1">
                    <a:lumMod val="65000"/>
                    <a:lumOff val="35000"/>
                  </a:schemeClr>
                </a:solidFill>
              </a:rPr>
              <a:t>when Jesus will come again.</a:t>
            </a:r>
            <a:endParaRPr altLang="ko-KR" lang="en-US" sz="3600">
              <a:solidFill>
                <a:schemeClr val="tx1">
                  <a:lumMod val="65000"/>
                  <a:lumOff val="35000"/>
                </a:schemeClr>
              </a:solidFill>
            </a:endParaRPr>
          </a:p>
          <a:p>
            <a:pPr algn="ctr">
              <a:defRPr/>
            </a:pPr>
            <a:r>
              <a:rPr altLang="ko-KR" lang="en-US" sz="3600">
                <a:solidFill>
                  <a:schemeClr val="tx1">
                    <a:lumMod val="65000"/>
                    <a:lumOff val="35000"/>
                  </a:schemeClr>
                </a:solidFill>
              </a:rPr>
              <a:t>But like the five wise virgins, we must always wake up and wait for Jesus with a prepared heart.</a:t>
            </a:r>
            <a:endParaRPr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algn="ctr">
              <a:defRPr/>
            </a:pPr>
            <a:r>
              <a:rPr altLang="ko-KR" lang="en-US" sz="3200"/>
              <a:t>Who is Jesus?</a:t>
            </a:r>
            <a:r>
              <a:rPr altLang="en-US" lang="ko-KR" sz="3200"/>
              <a:t> </a:t>
            </a:r>
            <a:endParaRPr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lvl="0">
              <a:defRPr/>
            </a:pPr>
            <a:r>
              <a:rPr altLang="ko-KR" lang="en-US" sz="3600">
                <a:solidFill>
                  <a:srgbClr val="0070c0"/>
                </a:solidFill>
              </a:rPr>
              <a:t>Jesus..</a:t>
            </a:r>
            <a:endParaRPr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lvl="0">
              <a:defRPr/>
            </a:pPr>
            <a:r>
              <a:rPr altLang="ko-KR" lang="en-US" sz="3600">
                <a:solidFill>
                  <a:schemeClr val="tx1">
                    <a:lumMod val="65000"/>
                    <a:lumOff val="35000"/>
                  </a:schemeClr>
                </a:solidFill>
              </a:rPr>
              <a:t>Jesus promised to come back again to this land when no one knows.</a:t>
            </a:r>
            <a:endParaRPr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algn="ctr">
              <a:defRPr/>
            </a:pPr>
            <a:r>
              <a:rPr altLang="ko-KR" lang="en-US" sz="4000">
                <a:solidFill>
                  <a:srgbClr val="ff0000"/>
                </a:solidFill>
              </a:rPr>
              <a:t>Today’s Quiz</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lvl="0">
              <a:defRPr/>
            </a:pPr>
            <a:r>
              <a:rPr altLang="ko-KR" lang="en-US" sz="3200">
                <a:solidFill>
                  <a:schemeClr val="tx1">
                    <a:lumMod val="65000"/>
                    <a:lumOff val="35000"/>
                  </a:schemeClr>
                </a:solidFill>
              </a:rPr>
              <a:t>What didn’t the foolish five virgins prepare?</a:t>
            </a:r>
            <a:endParaRPr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lvl="0">
              <a:defRPr/>
            </a:pPr>
            <a:r>
              <a:rPr altLang="en-US" lang="ko-KR" sz="2800">
                <a:solidFill>
                  <a:schemeClr val="tx1">
                    <a:lumMod val="65000"/>
                    <a:lumOff val="35000"/>
                  </a:schemeClr>
                </a:solidFill>
              </a:rPr>
              <a:t>① </a:t>
            </a:r>
            <a:r>
              <a:rPr altLang="ko-KR" lang="en-US" sz="2800">
                <a:solidFill>
                  <a:schemeClr val="tx1">
                    <a:lumMod val="65000"/>
                    <a:lumOff val="35000"/>
                  </a:schemeClr>
                </a:solidFill>
              </a:rPr>
              <a:t>oil</a:t>
            </a:r>
            <a:endParaRPr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lvl="0">
              <a:defRPr/>
            </a:pPr>
            <a:r>
              <a:rPr altLang="en-US" lang="ko-KR" sz="2800">
                <a:solidFill>
                  <a:schemeClr val="tx1">
                    <a:lumMod val="65000"/>
                    <a:lumOff val="35000"/>
                  </a:schemeClr>
                </a:solidFill>
              </a:rPr>
              <a:t>② </a:t>
            </a:r>
            <a:r>
              <a:rPr altLang="ko-KR" lang="en-US" sz="2800">
                <a:solidFill>
                  <a:schemeClr val="tx1">
                    <a:lumMod val="65000"/>
                    <a:lumOff val="35000"/>
                  </a:schemeClr>
                </a:solidFill>
              </a:rPr>
              <a:t>water</a:t>
            </a:r>
            <a:endParaRPr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lvl="0">
              <a:defRPr/>
            </a:pPr>
            <a:r>
              <a:rPr altLang="en-US" lang="ko-KR" sz="2800">
                <a:solidFill>
                  <a:schemeClr val="tx1">
                    <a:lumMod val="65000"/>
                    <a:lumOff val="35000"/>
                  </a:schemeClr>
                </a:solidFill>
              </a:rPr>
              <a:t>③ </a:t>
            </a:r>
            <a:r>
              <a:rPr altLang="ko-KR" lang="en-US" sz="2800">
                <a:solidFill>
                  <a:schemeClr val="tx1">
                    <a:lumMod val="65000"/>
                    <a:lumOff val="35000"/>
                  </a:schemeClr>
                </a:solidFill>
              </a:rPr>
              <a:t>clothes</a:t>
            </a:r>
            <a:endParaRPr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lvl="0">
              <a:defRPr/>
            </a:pPr>
            <a:r>
              <a:rPr altLang="en-US" lang="ko-KR" sz="2800">
                <a:solidFill>
                  <a:schemeClr val="tx1">
                    <a:lumMod val="65000"/>
                    <a:lumOff val="35000"/>
                  </a:schemeClr>
                </a:solidFill>
              </a:rPr>
              <a:t>④ </a:t>
            </a:r>
            <a:r>
              <a:rPr altLang="ko-KR" lang="en-US" sz="2800">
                <a:solidFill>
                  <a:schemeClr val="tx1">
                    <a:lumMod val="65000"/>
                    <a:lumOff val="35000"/>
                  </a:schemeClr>
                </a:solidFill>
              </a:rPr>
              <a:t>gift</a:t>
            </a:r>
            <a:endParaRPr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lvl="0">
              <a:defRPr/>
            </a:pPr>
            <a:r>
              <a:rPr altLang="en-US" lang="ko-KR" sz="2800">
                <a:solidFill>
                  <a:srgbClr val="ff0000"/>
                </a:solidFill>
              </a:rPr>
              <a:t>① </a:t>
            </a:r>
            <a:r>
              <a:rPr altLang="ko-KR" lang="en-US" sz="2800">
                <a:solidFill>
                  <a:srgbClr val="ff0000"/>
                </a:solidFill>
              </a:rPr>
              <a:t>oil</a:t>
            </a:r>
            <a:endParaRPr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 Word</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lvl="0">
              <a:defRPr/>
            </a:pPr>
            <a:r>
              <a:rPr altLang="ko-KR" lang="en-US" sz="3600"/>
              <a:t>"Therefore keep watch, because you do not know the day or the hour.”</a:t>
            </a: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algn="r">
              <a:defRPr/>
            </a:pPr>
            <a:r>
              <a:rPr altLang="ko-KR" lang="en-US" sz="2800">
                <a:solidFill>
                  <a:schemeClr val="tx1">
                    <a:lumMod val="65000"/>
                    <a:lumOff val="35000"/>
                  </a:schemeClr>
                </a:solidFill>
              </a:rPr>
              <a:t>Matthew</a:t>
            </a:r>
            <a:r>
              <a:rPr altLang="en-US" lang="ko-KR" sz="2800">
                <a:solidFill>
                  <a:schemeClr val="tx1">
                    <a:lumMod val="65000"/>
                    <a:lumOff val="35000"/>
                  </a:schemeClr>
                </a:solidFill>
              </a:rPr>
              <a:t> </a:t>
            </a:r>
            <a:r>
              <a:rPr altLang="ko-KR" lang="en-US" sz="2800">
                <a:solidFill>
                  <a:schemeClr val="tx1">
                    <a:lumMod val="65000"/>
                    <a:lumOff val="35000"/>
                  </a:schemeClr>
                </a:solidFill>
              </a:rPr>
              <a:t>25:</a:t>
            </a:r>
            <a:r>
              <a:rPr altLang="en-US" lang="ko-KR" sz="2800">
                <a:solidFill>
                  <a:schemeClr val="tx1">
                    <a:lumMod val="65000"/>
                    <a:lumOff val="35000"/>
                  </a:schemeClr>
                </a:solidFill>
              </a:rPr>
              <a:t> </a:t>
            </a:r>
            <a:r>
              <a:rPr altLang="ko-KR" lang="en-US" sz="2800">
                <a:solidFill>
                  <a:schemeClr val="tx1">
                    <a:lumMod val="65000"/>
                    <a:lumOff val="35000"/>
                  </a:schemeClr>
                </a:solidFill>
              </a:rPr>
              <a:t>13</a:t>
            </a:r>
            <a:endParaRPr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lvl="0">
              <a:defRPr/>
            </a:pPr>
            <a:r>
              <a:rPr lang="en-US" altLang="ko-KR" b="1">
                <a:solidFill>
                  <a:schemeClr val="tx1">
                    <a:lumMod val="50000"/>
                    <a:lumOff val="50000"/>
                  </a:schemeClr>
                </a:solidFill>
              </a:rPr>
              <a:t>No. 80 The Word of God</a:t>
            </a:r>
            <a:endParaRPr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algn="ctr">
              <a:defRPr/>
            </a:pPr>
            <a:r>
              <a:rPr lang="en-US" altLang="ko-KR" sz="4400"/>
              <a:t>The Parable of the Talents</a:t>
            </a:r>
            <a:endParaRPr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algn="ctr">
              <a:defRPr/>
            </a:pPr>
            <a:r>
              <a:rPr altLang="ko-KR" lang="en-US" sz="3200"/>
              <a:t>Who is Jesus?</a:t>
            </a:r>
            <a:r>
              <a:rPr altLang="en-US" lang="ko-KR" sz="3200"/>
              <a:t> </a:t>
            </a:r>
            <a:endParaRPr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lvl="0">
              <a:defRPr/>
            </a:pPr>
            <a:r>
              <a:rPr altLang="ko-KR" lang="en-US" sz="3600">
                <a:solidFill>
                  <a:srgbClr val="0070c0"/>
                </a:solidFill>
              </a:rPr>
              <a:t>Jesus</a:t>
            </a:r>
            <a:r>
              <a:rPr altLang="en-US" lang="ko-KR" sz="3600">
                <a:solidFill>
                  <a:srgbClr val="0070c0"/>
                </a:solidFill>
              </a:rPr>
              <a:t> </a:t>
            </a:r>
            <a:r>
              <a:rPr altLang="ko-KR" lang="en-US" sz="3600">
                <a:solidFill>
                  <a:srgbClr val="0070c0"/>
                </a:solidFill>
              </a:rPr>
              <a:t>is..</a:t>
            </a:r>
            <a:endParaRPr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lvl="0">
              <a:defRPr/>
            </a:pPr>
            <a:r>
              <a:rPr altLang="ko-KR" lang="en-US" sz="3600">
                <a:solidFill>
                  <a:schemeClr val="tx1">
                    <a:lumMod val="65000"/>
                    <a:lumOff val="35000"/>
                  </a:schemeClr>
                </a:solidFill>
              </a:rPr>
              <a:t>Jesus is the one who always loves and waits for us.</a:t>
            </a:r>
            <a:endParaRPr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t>Today’s Word</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lvl="0">
              <a:defRPr/>
            </a:pPr>
            <a:r>
              <a:rPr altLang="ko-KR" lang="en-US" sz="3600"/>
              <a:t>"His master replied, 'Well done, good and faithful servant! You have been faithful with a few things; I will put you in charge of many things. Come and share your master's happiness!'</a:t>
            </a: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algn="r">
              <a:defRPr/>
            </a:pPr>
            <a:r>
              <a:rPr altLang="ko-KR" lang="en-US" sz="2800">
                <a:solidFill>
                  <a:schemeClr val="tx1">
                    <a:lumMod val="65000"/>
                    <a:lumOff val="35000"/>
                  </a:schemeClr>
                </a:solidFill>
              </a:rPr>
              <a:t>Matthew </a:t>
            </a:r>
            <a:r>
              <a:rPr altLang="en-US" lang="ko-KR" sz="2800">
                <a:solidFill>
                  <a:schemeClr val="tx1">
                    <a:lumMod val="65000"/>
                    <a:lumOff val="35000"/>
                  </a:schemeClr>
                </a:solidFill>
              </a:rPr>
              <a:t> </a:t>
            </a:r>
            <a:r>
              <a:rPr altLang="ko-KR" lang="en-US" sz="2800">
                <a:solidFill>
                  <a:schemeClr val="tx1">
                    <a:lumMod val="65000"/>
                    <a:lumOff val="35000"/>
                  </a:schemeClr>
                </a:solidFill>
              </a:rPr>
              <a:t>25:21</a:t>
            </a:r>
            <a:endParaRPr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lvl="0">
              <a:defRPr/>
            </a:pPr>
            <a:r>
              <a:rPr lang="en-US" altLang="ko-KR" sz="2800">
                <a:solidFill>
                  <a:schemeClr val="tx1">
                    <a:lumMod val="65000"/>
                    <a:lumOff val="35000"/>
                  </a:schemeClr>
                </a:solidFill>
              </a:rPr>
              <a:t>A person entrusted money to his servants on his way abroad. He gave five talents to the first servant, two to the second one, and one to the third one.</a:t>
            </a:r>
            <a:endParaRPr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lvl="0">
              <a:defRPr/>
            </a:pPr>
            <a:r>
              <a:rPr altLang="ko-KR" lang="en-US" sz="2800">
                <a:solidFill>
                  <a:schemeClr val="tx1">
                    <a:lumMod val="65000"/>
                    <a:lumOff val="35000"/>
                  </a:schemeClr>
                </a:solidFill>
              </a:rPr>
              <a:t>The servant who received 5 talents and two talents went at once and put their money to work and gained double. However, a man who received 1 talent went out and dug a hole in the ground and hid his master’s money.</a:t>
            </a:r>
            <a:endParaRPr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lvl="0">
              <a:defRPr/>
            </a:pPr>
            <a:r>
              <a:rPr lang="en-US" altLang="ko-KR" sz="2800">
                <a:solidFill>
                  <a:schemeClr val="tx1">
                    <a:lumMod val="65000"/>
                    <a:lumOff val="35000"/>
                  </a:schemeClr>
                </a:solidFill>
              </a:rPr>
              <a:t>When the master came back and settled accounts with them, the first servant gained five talents more, and the second one two more.</a:t>
            </a:r>
            <a:endParaRPr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lvl="0">
              <a:defRPr/>
            </a:pPr>
            <a:r>
              <a:rPr lang="en-US" altLang="ko-KR" sz="2800">
                <a:solidFill>
                  <a:schemeClr val="tx1">
                    <a:lumMod val="65000"/>
                    <a:lumOff val="35000"/>
                  </a:schemeClr>
                </a:solidFill>
              </a:rPr>
              <a:t>But, the servant who received one talent did not gain any. “Master, you've only given me one talent. Then how can I make more money?”</a:t>
            </a:r>
            <a:endParaRPr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lvl="0">
              <a:defRPr/>
            </a:pPr>
            <a:r>
              <a:rPr lang="en-US" altLang="ko-KR" sz="2800">
                <a:solidFill>
                  <a:schemeClr val="tx1">
                    <a:lumMod val="65000"/>
                    <a:lumOff val="35000"/>
                  </a:schemeClr>
                </a:solidFill>
              </a:rPr>
              <a:t>His master was angry. “You should have put my money on deposit with the bankers, I would have received it back with interest. You worthless servant, get out of my house!"</a:t>
            </a:r>
            <a:endParaRPr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solidFill>
                  <a:srgbClr val="ff0000"/>
                </a:solidFill>
              </a:rPr>
              <a:t>Today’s Lesson</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algn="ctr">
              <a:defRPr/>
            </a:pPr>
            <a:r>
              <a:rPr altLang="ko-KR" lang="en-US" sz="3200">
                <a:solidFill>
                  <a:schemeClr val="tx1">
                    <a:lumMod val="65000"/>
                    <a:lumOff val="35000"/>
                  </a:schemeClr>
                </a:solidFill>
              </a:rPr>
              <a:t>Jesus is warning us not to be lazy through the parable of talents.</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There's something more important than how much we've received.</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The more important thing is to live a life for the glory of God by faithfully using what you have.</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We should all live that kind of life </a:t>
            </a:r>
            <a:endParaRPr altLang="ko-KR" lang="en-US" sz="3200">
              <a:solidFill>
                <a:schemeClr val="tx1">
                  <a:lumMod val="65000"/>
                  <a:lumOff val="35000"/>
                </a:schemeClr>
              </a:solidFill>
            </a:endParaRPr>
          </a:p>
          <a:p>
            <a:pPr algn="ctr">
              <a:defRPr/>
            </a:pPr>
            <a:r>
              <a:rPr altLang="ko-KR" lang="en-US" sz="3200">
                <a:solidFill>
                  <a:schemeClr val="tx1">
                    <a:lumMod val="65000"/>
                    <a:lumOff val="35000"/>
                  </a:schemeClr>
                </a:solidFill>
              </a:rPr>
              <a:t>to be praised by Jesus.</a:t>
            </a: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algn="ctr">
              <a:defRPr/>
            </a:pPr>
            <a:r>
              <a:rPr altLang="ko-KR" lang="en-US" sz="3200"/>
              <a:t>Who is Jesus?</a:t>
            </a:r>
            <a:r>
              <a:rPr altLang="en-US" lang="ko-KR" sz="3200"/>
              <a:t> </a:t>
            </a:r>
            <a:endParaRPr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lvl="0">
              <a:defRPr/>
            </a:pPr>
            <a:r>
              <a:rPr altLang="ko-KR" lang="en-US" sz="3600">
                <a:solidFill>
                  <a:srgbClr val="0070c0"/>
                </a:solidFill>
              </a:rPr>
              <a:t>Jesus is..</a:t>
            </a:r>
            <a:endParaRPr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lvl="0">
              <a:defRPr/>
            </a:pPr>
            <a:r>
              <a:rPr altLang="ko-KR" lang="en-US" sz="3600">
                <a:solidFill>
                  <a:schemeClr val="tx1">
                    <a:lumMod val="65000"/>
                    <a:lumOff val="35000"/>
                  </a:schemeClr>
                </a:solidFill>
              </a:rPr>
              <a:t>Jesus is our master, who evaluates our lives and rewards us accordingly.</a:t>
            </a:r>
            <a:endParaRPr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algn="ctr">
              <a:defRPr/>
            </a:pPr>
            <a:r>
              <a:rPr altLang="ko-KR" lang="en-US" sz="4000">
                <a:solidFill>
                  <a:srgbClr val="ff0000"/>
                </a:solidFill>
              </a:rPr>
              <a:t>Today’s Quiz</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lvl="0">
              <a:defRPr/>
            </a:pPr>
            <a:r>
              <a:rPr altLang="ko-KR" lang="en-US" sz="3200">
                <a:solidFill>
                  <a:schemeClr val="tx1">
                    <a:lumMod val="65000"/>
                    <a:lumOff val="35000"/>
                  </a:schemeClr>
                </a:solidFill>
              </a:rPr>
              <a:t>What did the master entrust to the servants while traveling far away?</a:t>
            </a:r>
            <a:endParaRPr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lvl="0">
              <a:defRPr/>
            </a:pPr>
            <a:r>
              <a:rPr altLang="en-US" lang="ko-KR" sz="2800">
                <a:solidFill>
                  <a:schemeClr val="tx1">
                    <a:lumMod val="65000"/>
                    <a:lumOff val="35000"/>
                  </a:schemeClr>
                </a:solidFill>
              </a:rPr>
              <a:t>① </a:t>
            </a:r>
            <a:r>
              <a:rPr altLang="ko-KR" lang="en-US" sz="2800">
                <a:solidFill>
                  <a:schemeClr val="tx1">
                    <a:lumMod val="65000"/>
                    <a:lumOff val="35000"/>
                  </a:schemeClr>
                </a:solidFill>
              </a:rPr>
              <a:t>house</a:t>
            </a:r>
            <a:endParaRPr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lvl="0">
              <a:defRPr/>
            </a:pPr>
            <a:r>
              <a:rPr altLang="en-US" lang="ko-KR" sz="2800">
                <a:solidFill>
                  <a:schemeClr val="tx1">
                    <a:lumMod val="65000"/>
                    <a:lumOff val="35000"/>
                  </a:schemeClr>
                </a:solidFill>
              </a:rPr>
              <a:t>② </a:t>
            </a:r>
            <a:r>
              <a:rPr altLang="ko-KR" lang="en-US" sz="2800">
                <a:solidFill>
                  <a:schemeClr val="tx1">
                    <a:lumMod val="65000"/>
                    <a:lumOff val="35000"/>
                  </a:schemeClr>
                </a:solidFill>
              </a:rPr>
              <a:t>field</a:t>
            </a:r>
            <a:endParaRPr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lvl="0">
              <a:defRPr/>
            </a:pPr>
            <a:r>
              <a:rPr altLang="en-US" lang="ko-KR" sz="2800">
                <a:solidFill>
                  <a:schemeClr val="tx1">
                    <a:lumMod val="65000"/>
                    <a:lumOff val="35000"/>
                  </a:schemeClr>
                </a:solidFill>
              </a:rPr>
              <a:t>③ </a:t>
            </a:r>
            <a:r>
              <a:rPr altLang="ko-KR" lang="en-US" sz="2800">
                <a:solidFill>
                  <a:schemeClr val="tx1">
                    <a:lumMod val="65000"/>
                    <a:lumOff val="35000"/>
                  </a:schemeClr>
                </a:solidFill>
              </a:rPr>
              <a:t>store</a:t>
            </a:r>
            <a:endParaRPr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lvl="0">
              <a:defRPr/>
            </a:pPr>
            <a:r>
              <a:rPr altLang="en-US" lang="ko-KR" sz="2800">
                <a:solidFill>
                  <a:schemeClr val="tx1">
                    <a:lumMod val="65000"/>
                    <a:lumOff val="35000"/>
                  </a:schemeClr>
                </a:solidFill>
              </a:rPr>
              <a:t>④ </a:t>
            </a:r>
            <a:r>
              <a:rPr altLang="ko-KR" lang="en-US" sz="2800">
                <a:solidFill>
                  <a:schemeClr val="tx1">
                    <a:lumMod val="65000"/>
                    <a:lumOff val="35000"/>
                  </a:schemeClr>
                </a:solidFill>
              </a:rPr>
              <a:t>talent</a:t>
            </a:r>
            <a:endParaRPr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lvl="0">
              <a:defRPr/>
            </a:pPr>
            <a:r>
              <a:rPr altLang="en-US" lang="ko-KR" sz="2800">
                <a:solidFill>
                  <a:srgbClr val="ff0000"/>
                </a:solidFill>
              </a:rPr>
              <a:t>④ </a:t>
            </a:r>
            <a:r>
              <a:rPr altLang="ko-KR" lang="en-US" sz="2800">
                <a:solidFill>
                  <a:srgbClr val="ff0000"/>
                </a:solidFill>
              </a:rPr>
              <a:t>talent</a:t>
            </a:r>
            <a:endParaRPr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algn="ctr">
              <a:defRPr/>
            </a:pPr>
            <a:r>
              <a:rPr altLang="ko-KR" lang="en-US" sz="4000"/>
              <a:t>Today’s Word</a:t>
            </a:r>
            <a:endParaRPr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lvl="0">
              <a:defRPr/>
            </a:pPr>
            <a:r>
              <a:rPr altLang="ko-KR" lang="en-US" sz="3600"/>
              <a:t>"His master replied, 'Well done, good and faithful servant! You have been faithful with a few things; I will put you in charge of many things. Come and share your master's happiness!'</a:t>
            </a: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algn="r">
              <a:defRPr/>
            </a:pPr>
            <a:r>
              <a:rPr altLang="ko-KR" lang="en-US" sz="2800">
                <a:solidFill>
                  <a:schemeClr val="tx1">
                    <a:lumMod val="65000"/>
                    <a:lumOff val="35000"/>
                  </a:schemeClr>
                </a:solidFill>
              </a:rPr>
              <a:t>Matthew </a:t>
            </a:r>
            <a:r>
              <a:rPr altLang="en-US" lang="ko-KR" sz="2800">
                <a:solidFill>
                  <a:schemeClr val="tx1">
                    <a:lumMod val="65000"/>
                    <a:lumOff val="35000"/>
                  </a:schemeClr>
                </a:solidFill>
              </a:rPr>
              <a:t> </a:t>
            </a:r>
            <a:r>
              <a:rPr altLang="ko-KR" lang="en-US" sz="2800">
                <a:solidFill>
                  <a:schemeClr val="tx1">
                    <a:lumMod val="65000"/>
                    <a:lumOff val="35000"/>
                  </a:schemeClr>
                </a:solidFill>
              </a:rPr>
              <a:t>25:21</a:t>
            </a:r>
            <a:endParaRPr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